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sldIdLst>
    <p:sldId id="283"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84" r:id="rId16"/>
    <p:sldId id="28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69A702-E7F4-408A-87C2-819B0590A7B4}" v="1" dt="2023-11-09T18:21:42.0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159" d="100"/>
          <a:sy n="159" d="100"/>
        </p:scale>
        <p:origin x="306"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ela Sanchez" userId="7367ab8a-01da-42fb-9d2d-cfbbb36aa1ca" providerId="ADAL" clId="{4369A702-E7F4-408A-87C2-819B0590A7B4}"/>
    <pc:docChg chg="custSel addSld delSld modSld sldOrd">
      <pc:chgData name="Pamela Sanchez" userId="7367ab8a-01da-42fb-9d2d-cfbbb36aa1ca" providerId="ADAL" clId="{4369A702-E7F4-408A-87C2-819B0590A7B4}" dt="2023-11-09T18:35:50.528" v="1596" actId="20577"/>
      <pc:docMkLst>
        <pc:docMk/>
      </pc:docMkLst>
      <pc:sldChg chg="modSp mod">
        <pc:chgData name="Pamela Sanchez" userId="7367ab8a-01da-42fb-9d2d-cfbbb36aa1ca" providerId="ADAL" clId="{4369A702-E7F4-408A-87C2-819B0590A7B4}" dt="2023-11-09T18:13:00.532" v="423" actId="1076"/>
        <pc:sldMkLst>
          <pc:docMk/>
          <pc:sldMk cId="4173976901" sldId="268"/>
        </pc:sldMkLst>
        <pc:picChg chg="mod">
          <ac:chgData name="Pamela Sanchez" userId="7367ab8a-01da-42fb-9d2d-cfbbb36aa1ca" providerId="ADAL" clId="{4369A702-E7F4-408A-87C2-819B0590A7B4}" dt="2023-11-09T18:13:00.532" v="423" actId="1076"/>
          <ac:picMkLst>
            <pc:docMk/>
            <pc:sldMk cId="4173976901" sldId="268"/>
            <ac:picMk id="4" creationId="{DB09774A-F92F-FB63-4159-ED9BA854C90A}"/>
          </ac:picMkLst>
        </pc:picChg>
      </pc:sldChg>
      <pc:sldChg chg="del">
        <pc:chgData name="Pamela Sanchez" userId="7367ab8a-01da-42fb-9d2d-cfbbb36aa1ca" providerId="ADAL" clId="{4369A702-E7F4-408A-87C2-819B0590A7B4}" dt="2023-11-09T18:13:20.854" v="424" actId="2696"/>
        <pc:sldMkLst>
          <pc:docMk/>
          <pc:sldMk cId="1991082121" sldId="269"/>
        </pc:sldMkLst>
      </pc:sldChg>
      <pc:sldChg chg="addSp delSp modSp add mod">
        <pc:chgData name="Pamela Sanchez" userId="7367ab8a-01da-42fb-9d2d-cfbbb36aa1ca" providerId="ADAL" clId="{4369A702-E7F4-408A-87C2-819B0590A7B4}" dt="2023-11-09T18:35:50.528" v="1596" actId="20577"/>
        <pc:sldMkLst>
          <pc:docMk/>
          <pc:sldMk cId="394378694" sldId="284"/>
        </pc:sldMkLst>
        <pc:spChg chg="mod">
          <ac:chgData name="Pamela Sanchez" userId="7367ab8a-01da-42fb-9d2d-cfbbb36aa1ca" providerId="ADAL" clId="{4369A702-E7F4-408A-87C2-819B0590A7B4}" dt="2023-11-09T18:35:50.528" v="1596" actId="20577"/>
          <ac:spMkLst>
            <pc:docMk/>
            <pc:sldMk cId="394378694" sldId="284"/>
            <ac:spMk id="3" creationId="{C98303C9-6255-11AF-D012-119FF0A4565A}"/>
          </ac:spMkLst>
        </pc:spChg>
        <pc:spChg chg="mod">
          <ac:chgData name="Pamela Sanchez" userId="7367ab8a-01da-42fb-9d2d-cfbbb36aa1ca" providerId="ADAL" clId="{4369A702-E7F4-408A-87C2-819B0590A7B4}" dt="2023-11-08T19:41:45.626" v="405" actId="20577"/>
          <ac:spMkLst>
            <pc:docMk/>
            <pc:sldMk cId="394378694" sldId="284"/>
            <ac:spMk id="4" creationId="{08C5DD68-57F8-D9D4-B993-645977A28BB7}"/>
          </ac:spMkLst>
        </pc:spChg>
        <pc:picChg chg="del">
          <ac:chgData name="Pamela Sanchez" userId="7367ab8a-01da-42fb-9d2d-cfbbb36aa1ca" providerId="ADAL" clId="{4369A702-E7F4-408A-87C2-819B0590A7B4}" dt="2023-11-08T19:36:08.787" v="198" actId="21"/>
          <ac:picMkLst>
            <pc:docMk/>
            <pc:sldMk cId="394378694" sldId="284"/>
            <ac:picMk id="5" creationId="{75DCC2FA-9FF5-0B50-869D-6C2FEA1706E4}"/>
          </ac:picMkLst>
        </pc:picChg>
        <pc:picChg chg="del">
          <ac:chgData name="Pamela Sanchez" userId="7367ab8a-01da-42fb-9d2d-cfbbb36aa1ca" providerId="ADAL" clId="{4369A702-E7F4-408A-87C2-819B0590A7B4}" dt="2023-11-08T19:42:40.437" v="408" actId="21"/>
          <ac:picMkLst>
            <pc:docMk/>
            <pc:sldMk cId="394378694" sldId="284"/>
            <ac:picMk id="6" creationId="{FDF4411F-0D00-75C9-04E2-0E383848AAF2}"/>
          </ac:picMkLst>
        </pc:picChg>
        <pc:picChg chg="add mod">
          <ac:chgData name="Pamela Sanchez" userId="7367ab8a-01da-42fb-9d2d-cfbbb36aa1ca" providerId="ADAL" clId="{4369A702-E7F4-408A-87C2-819B0590A7B4}" dt="2023-11-08T19:37:57.423" v="243" actId="1076"/>
          <ac:picMkLst>
            <pc:docMk/>
            <pc:sldMk cId="394378694" sldId="284"/>
            <ac:picMk id="7" creationId="{1DE4B06F-160D-2C0E-924D-94977F090823}"/>
          </ac:picMkLst>
        </pc:picChg>
        <pc:picChg chg="add mod">
          <ac:chgData name="Pamela Sanchez" userId="7367ab8a-01da-42fb-9d2d-cfbbb36aa1ca" providerId="ADAL" clId="{4369A702-E7F4-408A-87C2-819B0590A7B4}" dt="2023-11-08T19:42:36.835" v="407" actId="1076"/>
          <ac:picMkLst>
            <pc:docMk/>
            <pc:sldMk cId="394378694" sldId="284"/>
            <ac:picMk id="9" creationId="{F3C23D8C-86D7-D0BC-B032-3219E29CD14A}"/>
          </ac:picMkLst>
        </pc:picChg>
        <pc:picChg chg="add mod">
          <ac:chgData name="Pamela Sanchez" userId="7367ab8a-01da-42fb-9d2d-cfbbb36aa1ca" providerId="ADAL" clId="{4369A702-E7F4-408A-87C2-819B0590A7B4}" dt="2023-11-08T19:43:40.882" v="417" actId="1076"/>
          <ac:picMkLst>
            <pc:docMk/>
            <pc:sldMk cId="394378694" sldId="284"/>
            <ac:picMk id="11" creationId="{3E61DDC2-DE4B-B46D-2ECD-46EA2C95F9E7}"/>
          </ac:picMkLst>
        </pc:picChg>
      </pc:sldChg>
      <pc:sldChg chg="new del">
        <pc:chgData name="Pamela Sanchez" userId="7367ab8a-01da-42fb-9d2d-cfbbb36aa1ca" providerId="ADAL" clId="{4369A702-E7F4-408A-87C2-819B0590A7B4}" dt="2023-11-08T19:33:39.431" v="1" actId="2696"/>
        <pc:sldMkLst>
          <pc:docMk/>
          <pc:sldMk cId="667469026" sldId="284"/>
        </pc:sldMkLst>
      </pc:sldChg>
      <pc:sldChg chg="addSp delSp modSp add mod ord">
        <pc:chgData name="Pamela Sanchez" userId="7367ab8a-01da-42fb-9d2d-cfbbb36aa1ca" providerId="ADAL" clId="{4369A702-E7F4-408A-87C2-819B0590A7B4}" dt="2023-11-09T18:32:03.317" v="1459" actId="20577"/>
        <pc:sldMkLst>
          <pc:docMk/>
          <pc:sldMk cId="1050853694" sldId="285"/>
        </pc:sldMkLst>
        <pc:spChg chg="mod">
          <ac:chgData name="Pamela Sanchez" userId="7367ab8a-01da-42fb-9d2d-cfbbb36aa1ca" providerId="ADAL" clId="{4369A702-E7F4-408A-87C2-819B0590A7B4}" dt="2023-11-09T18:32:03.317" v="1459" actId="20577"/>
          <ac:spMkLst>
            <pc:docMk/>
            <pc:sldMk cId="1050853694" sldId="285"/>
            <ac:spMk id="3" creationId="{387E6797-989F-2031-828E-8421294BD4D0}"/>
          </ac:spMkLst>
        </pc:spChg>
        <pc:picChg chg="add mod">
          <ac:chgData name="Pamela Sanchez" userId="7367ab8a-01da-42fb-9d2d-cfbbb36aa1ca" providerId="ADAL" clId="{4369A702-E7F4-408A-87C2-819B0590A7B4}" dt="2023-11-09T18:23:30.257" v="1285" actId="14100"/>
          <ac:picMkLst>
            <pc:docMk/>
            <pc:sldMk cId="1050853694" sldId="285"/>
            <ac:picMk id="2" creationId="{1ADD51AF-CC41-1619-4057-1EF71B65FC2E}"/>
          </ac:picMkLst>
        </pc:picChg>
        <pc:picChg chg="del">
          <ac:chgData name="Pamela Sanchez" userId="7367ab8a-01da-42fb-9d2d-cfbbb36aa1ca" providerId="ADAL" clId="{4369A702-E7F4-408A-87C2-819B0590A7B4}" dt="2023-11-09T18:13:56.117" v="426" actId="21"/>
          <ac:picMkLst>
            <pc:docMk/>
            <pc:sldMk cId="1050853694" sldId="285"/>
            <ac:picMk id="4" creationId="{D99BF9A9-A721-296B-93CF-50B6C38F6759}"/>
          </ac:picMkLst>
        </pc:picChg>
        <pc:picChg chg="del">
          <ac:chgData name="Pamela Sanchez" userId="7367ab8a-01da-42fb-9d2d-cfbbb36aa1ca" providerId="ADAL" clId="{4369A702-E7F4-408A-87C2-819B0590A7B4}" dt="2023-11-09T18:13:53.459" v="425" actId="21"/>
          <ac:picMkLst>
            <pc:docMk/>
            <pc:sldMk cId="1050853694" sldId="285"/>
            <ac:picMk id="7" creationId="{CDE735FE-A6F0-6EDD-38B2-E16FD9C739C3}"/>
          </ac:picMkLst>
        </pc:picChg>
      </pc:sldChg>
      <pc:sldChg chg="new del">
        <pc:chgData name="Pamela Sanchez" userId="7367ab8a-01da-42fb-9d2d-cfbbb36aa1ca" providerId="ADAL" clId="{4369A702-E7F4-408A-87C2-819B0590A7B4}" dt="2023-11-09T18:11:41.818" v="419" actId="2696"/>
        <pc:sldMkLst>
          <pc:docMk/>
          <pc:sldMk cId="1851834140" sldId="285"/>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DB9EB93D-D5A5-AA5E-E122-B76C35EE3D76}"/>
              </a:ext>
            </a:extLst>
          </p:cNvPr>
          <p:cNvSpPr>
            <a:spLocks noGrp="1"/>
          </p:cNvSpPr>
          <p:nvPr>
            <p:ph type="sldNum" sz="quarter" idx="12"/>
          </p:nvPr>
        </p:nvSpPr>
        <p:spPr>
          <a:xfrm>
            <a:off x="10811819" y="6603999"/>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Tree>
    <p:extLst>
      <p:ext uri="{BB962C8B-B14F-4D97-AF65-F5344CB8AC3E}">
        <p14:creationId xmlns:p14="http://schemas.microsoft.com/office/powerpoint/2010/main" val="3578700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 0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CA0A4B1-9071-ECD4-0ACC-BC51C0479D17}"/>
              </a:ext>
            </a:extLst>
          </p:cNvPr>
          <p:cNvSpPr>
            <a:spLocks noGrp="1"/>
          </p:cNvSpPr>
          <p:nvPr>
            <p:ph type="body" idx="1"/>
          </p:nvPr>
        </p:nvSpPr>
        <p:spPr>
          <a:xfrm>
            <a:off x="493858" y="1512261"/>
            <a:ext cx="5540920" cy="776535"/>
          </a:xfrm>
        </p:spPr>
        <p:txBody>
          <a:bodyPr anchor="b">
            <a:normAutofit/>
          </a:bodyPr>
          <a:lstStyle>
            <a:lvl1pPr marL="0" indent="0">
              <a:buNone/>
              <a:defRPr sz="2000" b="1">
                <a:solidFill>
                  <a:srgbClr val="5B66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9CB123C9-18E9-8EF4-CDF3-9761CA8B8D80}"/>
              </a:ext>
            </a:extLst>
          </p:cNvPr>
          <p:cNvSpPr>
            <a:spLocks noGrp="1"/>
          </p:cNvSpPr>
          <p:nvPr>
            <p:ph type="body" sz="quarter" idx="3"/>
          </p:nvPr>
        </p:nvSpPr>
        <p:spPr>
          <a:xfrm>
            <a:off x="6157224" y="1512261"/>
            <a:ext cx="5538808" cy="776535"/>
          </a:xfrm>
        </p:spPr>
        <p:txBody>
          <a:bodyPr anchor="b">
            <a:normAutofit/>
          </a:bodyPr>
          <a:lstStyle>
            <a:lvl1pPr marL="0" indent="0">
              <a:buNone/>
              <a:defRPr sz="2000" b="1">
                <a:solidFill>
                  <a:srgbClr val="5B66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2">
            <a:extLst>
              <a:ext uri="{FF2B5EF4-FFF2-40B4-BE49-F238E27FC236}">
                <a16:creationId xmlns:a16="http://schemas.microsoft.com/office/drawing/2014/main" id="{28DC4B63-07AF-719B-8BF0-DD77B669F620}"/>
              </a:ext>
            </a:extLst>
          </p:cNvPr>
          <p:cNvSpPr>
            <a:spLocks noGrp="1"/>
          </p:cNvSpPr>
          <p:nvPr>
            <p:ph sz="half" idx="13"/>
          </p:nvPr>
        </p:nvSpPr>
        <p:spPr>
          <a:xfrm>
            <a:off x="493858" y="2405402"/>
            <a:ext cx="5540920" cy="3511584"/>
          </a:xfrm>
        </p:spPr>
        <p:txBody>
          <a:bodyPr>
            <a:normAutofit/>
          </a:bodyPr>
          <a:lstStyle>
            <a:lvl1pPr>
              <a:defRPr sz="1400">
                <a:solidFill>
                  <a:srgbClr val="6D6E71"/>
                </a:solidFill>
              </a:defRPr>
            </a:lvl1pPr>
            <a:lvl2pPr>
              <a:defRPr sz="1200">
                <a:solidFill>
                  <a:srgbClr val="6D6E71"/>
                </a:solidFill>
              </a:defRPr>
            </a:lvl2pPr>
            <a:lvl3pPr>
              <a:defRPr sz="1100">
                <a:solidFill>
                  <a:srgbClr val="6D6E71"/>
                </a:solidFill>
              </a:defRPr>
            </a:lvl3pPr>
            <a:lvl4pPr>
              <a:defRPr sz="1050">
                <a:solidFill>
                  <a:srgbClr val="6D6E71"/>
                </a:solidFill>
              </a:defRPr>
            </a:lvl4pPr>
            <a:lvl5pPr>
              <a:defRPr sz="1050">
                <a:solidFill>
                  <a:srgbClr val="6D6E7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603498D6-A6D9-9D45-014C-393C8FAC532C}"/>
              </a:ext>
            </a:extLst>
          </p:cNvPr>
          <p:cNvSpPr>
            <a:spLocks noGrp="1"/>
          </p:cNvSpPr>
          <p:nvPr>
            <p:ph sz="half" idx="2"/>
          </p:nvPr>
        </p:nvSpPr>
        <p:spPr>
          <a:xfrm>
            <a:off x="6157224" y="2405402"/>
            <a:ext cx="5540920" cy="3511584"/>
          </a:xfrm>
        </p:spPr>
        <p:txBody>
          <a:bodyPr>
            <a:normAutofit/>
          </a:bodyPr>
          <a:lstStyle>
            <a:lvl1pPr>
              <a:defRPr sz="1400">
                <a:solidFill>
                  <a:srgbClr val="6D6E71"/>
                </a:solidFill>
              </a:defRPr>
            </a:lvl1pPr>
            <a:lvl2pPr>
              <a:defRPr sz="1200">
                <a:solidFill>
                  <a:srgbClr val="6D6E71"/>
                </a:solidFill>
              </a:defRPr>
            </a:lvl2pPr>
            <a:lvl3pPr>
              <a:defRPr sz="1100">
                <a:solidFill>
                  <a:srgbClr val="6D6E71"/>
                </a:solidFill>
              </a:defRPr>
            </a:lvl3pPr>
            <a:lvl4pPr>
              <a:defRPr sz="1050">
                <a:solidFill>
                  <a:srgbClr val="6D6E71"/>
                </a:solidFill>
              </a:defRPr>
            </a:lvl4pPr>
            <a:lvl5pPr>
              <a:defRPr sz="1050">
                <a:solidFill>
                  <a:srgbClr val="6D6E7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86EDDA08-829F-18C7-D868-A1F2C10D36EA}"/>
              </a:ext>
            </a:extLst>
          </p:cNvPr>
          <p:cNvSpPr>
            <a:spLocks noGrp="1"/>
          </p:cNvSpPr>
          <p:nvPr>
            <p:ph type="title" hasCustomPrompt="1"/>
          </p:nvPr>
        </p:nvSpPr>
        <p:spPr>
          <a:xfrm>
            <a:off x="493859" y="578223"/>
            <a:ext cx="11202174" cy="683827"/>
          </a:xfrm>
        </p:spPr>
        <p:txBody>
          <a:bodyPr/>
          <a:lstStyle>
            <a:lvl1pPr>
              <a:defRPr>
                <a:solidFill>
                  <a:srgbClr val="6D6E71"/>
                </a:solidFill>
              </a:defRPr>
            </a:lvl1pPr>
          </a:lstStyle>
          <a:p>
            <a:r>
              <a:rPr lang="en-US"/>
              <a:t>Click to Edit Master Slide Title</a:t>
            </a:r>
          </a:p>
        </p:txBody>
      </p:sp>
      <p:sp>
        <p:nvSpPr>
          <p:cNvPr id="4" name="Rectangle 3">
            <a:extLst>
              <a:ext uri="{FF2B5EF4-FFF2-40B4-BE49-F238E27FC236}">
                <a16:creationId xmlns:a16="http://schemas.microsoft.com/office/drawing/2014/main" id="{BF02AC84-11F3-1928-B9DF-AE02A2D0C403}"/>
              </a:ext>
            </a:extLst>
          </p:cNvPr>
          <p:cNvSpPr/>
          <p:nvPr userDrawn="1"/>
        </p:nvSpPr>
        <p:spPr>
          <a:xfrm>
            <a:off x="493859" y="1311463"/>
            <a:ext cx="2385391" cy="139148"/>
          </a:xfrm>
          <a:prstGeom prst="rect">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D7FD4F69-1EBB-0224-7927-F668A9D8699D}"/>
              </a:ext>
            </a:extLst>
          </p:cNvPr>
          <p:cNvSpPr>
            <a:spLocks noGrp="1"/>
          </p:cNvSpPr>
          <p:nvPr>
            <p:ph type="sldNum" sz="quarter" idx="12"/>
          </p:nvPr>
        </p:nvSpPr>
        <p:spPr>
          <a:xfrm>
            <a:off x="10811819" y="6603999"/>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Tree>
    <p:extLst>
      <p:ext uri="{BB962C8B-B14F-4D97-AF65-F5344CB8AC3E}">
        <p14:creationId xmlns:p14="http://schemas.microsoft.com/office/powerpoint/2010/main" val="3882903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 0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EF6D6C0-CBAD-E1B2-1EC1-FDC098B99F53}"/>
              </a:ext>
            </a:extLst>
          </p:cNvPr>
          <p:cNvSpPr/>
          <p:nvPr userDrawn="1"/>
        </p:nvSpPr>
        <p:spPr>
          <a:xfrm>
            <a:off x="495967" y="1388761"/>
            <a:ext cx="11408581" cy="215552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F3D5E31-404D-7BA1-BB15-DAA4BCB663BE}"/>
              </a:ext>
            </a:extLst>
          </p:cNvPr>
          <p:cNvSpPr/>
          <p:nvPr userDrawn="1"/>
        </p:nvSpPr>
        <p:spPr>
          <a:xfrm>
            <a:off x="493858" y="3893138"/>
            <a:ext cx="11408581" cy="215552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28DC4B63-07AF-719B-8BF0-DD77B669F620}"/>
              </a:ext>
            </a:extLst>
          </p:cNvPr>
          <p:cNvSpPr>
            <a:spLocks noGrp="1"/>
          </p:cNvSpPr>
          <p:nvPr>
            <p:ph sz="half" idx="13"/>
          </p:nvPr>
        </p:nvSpPr>
        <p:spPr>
          <a:xfrm>
            <a:off x="2944091" y="1521085"/>
            <a:ext cx="8754050" cy="1889413"/>
          </a:xfrm>
        </p:spPr>
        <p:txBody>
          <a:bodyPr anchor="ctr">
            <a:normAutofit/>
          </a:bodyPr>
          <a:lstStyle>
            <a:lvl1pPr>
              <a:defRPr sz="1600">
                <a:solidFill>
                  <a:srgbClr val="5B6670"/>
                </a:solidFill>
              </a:defRPr>
            </a:lvl1pPr>
            <a:lvl2pPr>
              <a:defRPr sz="1400">
                <a:solidFill>
                  <a:srgbClr val="5B6670"/>
                </a:solidFill>
              </a:defRPr>
            </a:lvl2pPr>
            <a:lvl3pPr>
              <a:defRPr sz="1200">
                <a:solidFill>
                  <a:srgbClr val="5B6670"/>
                </a:solidFill>
              </a:defRPr>
            </a:lvl3pPr>
            <a:lvl4pPr>
              <a:defRPr sz="1100">
                <a:solidFill>
                  <a:srgbClr val="5B6670"/>
                </a:solidFill>
              </a:defRPr>
            </a:lvl4pPr>
            <a:lvl5pPr>
              <a:defRPr sz="1100">
                <a:solidFill>
                  <a:srgbClr val="5B667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8546F0E2-4ED9-245F-6E6F-4FBD690D0186}"/>
              </a:ext>
            </a:extLst>
          </p:cNvPr>
          <p:cNvSpPr>
            <a:spLocks noGrp="1"/>
          </p:cNvSpPr>
          <p:nvPr>
            <p:ph type="pic" sz="quarter" idx="14"/>
          </p:nvPr>
        </p:nvSpPr>
        <p:spPr>
          <a:xfrm>
            <a:off x="30485" y="1521085"/>
            <a:ext cx="2763982" cy="1889413"/>
          </a:xfrm>
          <a:solidFill>
            <a:schemeClr val="bg2"/>
          </a:solidFill>
        </p:spPr>
        <p:txBody>
          <a:bodyPr anchor="ctr">
            <a:normAutofit/>
          </a:bodyPr>
          <a:lstStyle>
            <a:lvl1pPr marL="0" indent="0" algn="ctr">
              <a:buNone/>
              <a:defRPr sz="1200"/>
            </a:lvl1pPr>
          </a:lstStyle>
          <a:p>
            <a:endParaRPr lang="en-US"/>
          </a:p>
        </p:txBody>
      </p:sp>
      <p:sp>
        <p:nvSpPr>
          <p:cNvPr id="2" name="Content Placeholder 2">
            <a:extLst>
              <a:ext uri="{FF2B5EF4-FFF2-40B4-BE49-F238E27FC236}">
                <a16:creationId xmlns:a16="http://schemas.microsoft.com/office/drawing/2014/main" id="{E158619F-9312-0E28-80A1-182548D2BDA3}"/>
              </a:ext>
            </a:extLst>
          </p:cNvPr>
          <p:cNvSpPr>
            <a:spLocks noGrp="1"/>
          </p:cNvSpPr>
          <p:nvPr>
            <p:ph sz="half" idx="15"/>
          </p:nvPr>
        </p:nvSpPr>
        <p:spPr>
          <a:xfrm>
            <a:off x="2944091" y="3807085"/>
            <a:ext cx="8754050" cy="1889413"/>
          </a:xfrm>
        </p:spPr>
        <p:txBody>
          <a:bodyPr anchor="ctr">
            <a:normAutofit/>
          </a:bodyPr>
          <a:lstStyle>
            <a:lvl1pPr>
              <a:defRPr sz="1600">
                <a:solidFill>
                  <a:srgbClr val="6D6E71"/>
                </a:solidFill>
              </a:defRPr>
            </a:lvl1pPr>
            <a:lvl2pPr>
              <a:defRPr sz="1400">
                <a:solidFill>
                  <a:srgbClr val="6D6E71"/>
                </a:solidFill>
              </a:defRPr>
            </a:lvl2pPr>
            <a:lvl3pPr>
              <a:defRPr sz="1200">
                <a:solidFill>
                  <a:srgbClr val="6D6E71"/>
                </a:solidFill>
              </a:defRPr>
            </a:lvl3pPr>
            <a:lvl4pPr>
              <a:defRPr sz="1100">
                <a:solidFill>
                  <a:srgbClr val="6D6E71"/>
                </a:solidFill>
              </a:defRPr>
            </a:lvl4pPr>
            <a:lvl5pPr>
              <a:defRPr sz="1100">
                <a:solidFill>
                  <a:srgbClr val="6D6E7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6">
            <a:extLst>
              <a:ext uri="{FF2B5EF4-FFF2-40B4-BE49-F238E27FC236}">
                <a16:creationId xmlns:a16="http://schemas.microsoft.com/office/drawing/2014/main" id="{BAD26340-114E-568D-82EA-A771C7461E88}"/>
              </a:ext>
            </a:extLst>
          </p:cNvPr>
          <p:cNvSpPr>
            <a:spLocks noGrp="1"/>
          </p:cNvSpPr>
          <p:nvPr>
            <p:ph type="pic" sz="quarter" idx="16"/>
          </p:nvPr>
        </p:nvSpPr>
        <p:spPr>
          <a:xfrm>
            <a:off x="30485" y="3807085"/>
            <a:ext cx="2763982" cy="1889413"/>
          </a:xfrm>
          <a:solidFill>
            <a:schemeClr val="bg2"/>
          </a:solidFill>
        </p:spPr>
        <p:txBody>
          <a:bodyPr anchor="ctr">
            <a:normAutofit/>
          </a:bodyPr>
          <a:lstStyle>
            <a:lvl1pPr marL="0" indent="0" algn="ctr">
              <a:buNone/>
              <a:defRPr sz="1200"/>
            </a:lvl1pPr>
          </a:lstStyle>
          <a:p>
            <a:endParaRPr lang="en-US"/>
          </a:p>
        </p:txBody>
      </p:sp>
      <p:sp>
        <p:nvSpPr>
          <p:cNvPr id="6" name="Title 1">
            <a:extLst>
              <a:ext uri="{FF2B5EF4-FFF2-40B4-BE49-F238E27FC236}">
                <a16:creationId xmlns:a16="http://schemas.microsoft.com/office/drawing/2014/main" id="{339C6077-DD96-320A-139C-C7C45F95B212}"/>
              </a:ext>
            </a:extLst>
          </p:cNvPr>
          <p:cNvSpPr>
            <a:spLocks noGrp="1"/>
          </p:cNvSpPr>
          <p:nvPr>
            <p:ph type="title" hasCustomPrompt="1"/>
          </p:nvPr>
        </p:nvSpPr>
        <p:spPr>
          <a:xfrm>
            <a:off x="495968" y="467423"/>
            <a:ext cx="11202174" cy="683827"/>
          </a:xfrm>
        </p:spPr>
        <p:txBody>
          <a:bodyPr/>
          <a:lstStyle>
            <a:lvl1pPr>
              <a:defRPr>
                <a:solidFill>
                  <a:srgbClr val="6D6E71"/>
                </a:solidFill>
              </a:defRPr>
            </a:lvl1pPr>
          </a:lstStyle>
          <a:p>
            <a:r>
              <a:rPr lang="en-US"/>
              <a:t>Click to Edit Master Slide Title</a:t>
            </a:r>
          </a:p>
        </p:txBody>
      </p:sp>
      <p:sp>
        <p:nvSpPr>
          <p:cNvPr id="8" name="Rectangle 7">
            <a:extLst>
              <a:ext uri="{FF2B5EF4-FFF2-40B4-BE49-F238E27FC236}">
                <a16:creationId xmlns:a16="http://schemas.microsoft.com/office/drawing/2014/main" id="{B6CABA57-7849-D7DB-D520-C28078FEA05C}"/>
              </a:ext>
            </a:extLst>
          </p:cNvPr>
          <p:cNvSpPr/>
          <p:nvPr userDrawn="1"/>
        </p:nvSpPr>
        <p:spPr>
          <a:xfrm>
            <a:off x="495968" y="1200663"/>
            <a:ext cx="2385391" cy="139148"/>
          </a:xfrm>
          <a:prstGeom prst="rect">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8ADD09DE-D2E4-6F63-193B-8CAD908C8551}"/>
              </a:ext>
            </a:extLst>
          </p:cNvPr>
          <p:cNvSpPr>
            <a:spLocks noGrp="1"/>
          </p:cNvSpPr>
          <p:nvPr>
            <p:ph type="sldNum" sz="quarter" idx="12"/>
          </p:nvPr>
        </p:nvSpPr>
        <p:spPr>
          <a:xfrm>
            <a:off x="10808770" y="6603999"/>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Tree>
    <p:extLst>
      <p:ext uri="{BB962C8B-B14F-4D97-AF65-F5344CB8AC3E}">
        <p14:creationId xmlns:p14="http://schemas.microsoft.com/office/powerpoint/2010/main" val="3311396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 01">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4BC819-BB10-BF32-D955-17806E06AE69}"/>
              </a:ext>
            </a:extLst>
          </p:cNvPr>
          <p:cNvSpPr txBox="1"/>
          <p:nvPr userDrawn="1"/>
        </p:nvSpPr>
        <p:spPr>
          <a:xfrm>
            <a:off x="270111" y="3538268"/>
            <a:ext cx="4999383" cy="954107"/>
          </a:xfrm>
          <a:prstGeom prst="rect">
            <a:avLst/>
          </a:prstGeom>
          <a:noFill/>
        </p:spPr>
        <p:txBody>
          <a:bodyPr wrap="square" rtlCol="0">
            <a:spAutoFit/>
          </a:bodyPr>
          <a:lstStyle/>
          <a:p>
            <a:r>
              <a:rPr lang="en-US" sz="5600" b="1" i="0">
                <a:solidFill>
                  <a:schemeClr val="accent1"/>
                </a:solidFill>
                <a:latin typeface="Milligram" pitchFamily="2" charset="77"/>
              </a:rPr>
              <a:t>Questions?</a:t>
            </a:r>
          </a:p>
        </p:txBody>
      </p:sp>
      <p:sp>
        <p:nvSpPr>
          <p:cNvPr id="4" name="Rectangle 3">
            <a:extLst>
              <a:ext uri="{FF2B5EF4-FFF2-40B4-BE49-F238E27FC236}">
                <a16:creationId xmlns:a16="http://schemas.microsoft.com/office/drawing/2014/main" id="{5C355B5F-57B5-4ADC-D1F5-AD8D2893E67A}"/>
              </a:ext>
            </a:extLst>
          </p:cNvPr>
          <p:cNvSpPr/>
          <p:nvPr userDrawn="1"/>
        </p:nvSpPr>
        <p:spPr>
          <a:xfrm>
            <a:off x="359563" y="4492376"/>
            <a:ext cx="2385391" cy="139148"/>
          </a:xfrm>
          <a:prstGeom prst="rect">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E0058E4D-C914-646D-BBBD-79168BF37687}"/>
              </a:ext>
            </a:extLst>
          </p:cNvPr>
          <p:cNvSpPr>
            <a:spLocks noGrp="1"/>
          </p:cNvSpPr>
          <p:nvPr>
            <p:ph type="sldNum" sz="quarter" idx="12"/>
          </p:nvPr>
        </p:nvSpPr>
        <p:spPr>
          <a:xfrm>
            <a:off x="10811819" y="6603999"/>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Tree>
    <p:extLst>
      <p:ext uri="{BB962C8B-B14F-4D97-AF65-F5344CB8AC3E}">
        <p14:creationId xmlns:p14="http://schemas.microsoft.com/office/powerpoint/2010/main" val="1116066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 01">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4BC819-BB10-BF32-D955-17806E06AE69}"/>
              </a:ext>
            </a:extLst>
          </p:cNvPr>
          <p:cNvSpPr txBox="1"/>
          <p:nvPr userDrawn="1"/>
        </p:nvSpPr>
        <p:spPr>
          <a:xfrm>
            <a:off x="270111" y="3538268"/>
            <a:ext cx="4999383" cy="954107"/>
          </a:xfrm>
          <a:prstGeom prst="rect">
            <a:avLst/>
          </a:prstGeom>
          <a:noFill/>
        </p:spPr>
        <p:txBody>
          <a:bodyPr wrap="square" rtlCol="0">
            <a:spAutoFit/>
          </a:bodyPr>
          <a:lstStyle/>
          <a:p>
            <a:r>
              <a:rPr lang="en-US" sz="5600" b="1" i="0">
                <a:solidFill>
                  <a:schemeClr val="accent1"/>
                </a:solidFill>
                <a:latin typeface="Milligram" pitchFamily="2" charset="77"/>
              </a:rPr>
              <a:t>Questions?</a:t>
            </a:r>
          </a:p>
        </p:txBody>
      </p:sp>
      <p:sp>
        <p:nvSpPr>
          <p:cNvPr id="4" name="Rectangle 3">
            <a:extLst>
              <a:ext uri="{FF2B5EF4-FFF2-40B4-BE49-F238E27FC236}">
                <a16:creationId xmlns:a16="http://schemas.microsoft.com/office/drawing/2014/main" id="{5C355B5F-57B5-4ADC-D1F5-AD8D2893E67A}"/>
              </a:ext>
            </a:extLst>
          </p:cNvPr>
          <p:cNvSpPr/>
          <p:nvPr userDrawn="1"/>
        </p:nvSpPr>
        <p:spPr>
          <a:xfrm>
            <a:off x="359563" y="4492376"/>
            <a:ext cx="2385391" cy="139148"/>
          </a:xfrm>
          <a:prstGeom prst="rect">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7DA292B4-4389-5437-BDCD-AD1CC59DA3FF}"/>
              </a:ext>
            </a:extLst>
          </p:cNvPr>
          <p:cNvSpPr>
            <a:spLocks noGrp="1"/>
          </p:cNvSpPr>
          <p:nvPr>
            <p:ph type="sldNum" sz="quarter" idx="12"/>
          </p:nvPr>
        </p:nvSpPr>
        <p:spPr>
          <a:xfrm>
            <a:off x="10811819" y="6603999"/>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Tree>
    <p:extLst>
      <p:ext uri="{BB962C8B-B14F-4D97-AF65-F5344CB8AC3E}">
        <p14:creationId xmlns:p14="http://schemas.microsoft.com/office/powerpoint/2010/main" val="484038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4_Title - 01">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6D1109F-EE42-7FE6-AD63-A5F5B7459FF2}"/>
              </a:ext>
            </a:extLst>
          </p:cNvPr>
          <p:cNvSpPr txBox="1"/>
          <p:nvPr userDrawn="1"/>
        </p:nvSpPr>
        <p:spPr>
          <a:xfrm>
            <a:off x="539052" y="2683614"/>
            <a:ext cx="4999383" cy="954107"/>
          </a:xfrm>
          <a:prstGeom prst="rect">
            <a:avLst/>
          </a:prstGeom>
          <a:noFill/>
        </p:spPr>
        <p:txBody>
          <a:bodyPr wrap="square" rtlCol="0">
            <a:spAutoFit/>
          </a:bodyPr>
          <a:lstStyle/>
          <a:p>
            <a:r>
              <a:rPr lang="en-US" sz="5600" b="1" i="0">
                <a:solidFill>
                  <a:schemeClr val="accent1"/>
                </a:solidFill>
                <a:latin typeface="Milligram" pitchFamily="2" charset="77"/>
              </a:rPr>
              <a:t>Thank You</a:t>
            </a:r>
          </a:p>
        </p:txBody>
      </p:sp>
      <p:sp>
        <p:nvSpPr>
          <p:cNvPr id="11" name="Rectangle 10">
            <a:extLst>
              <a:ext uri="{FF2B5EF4-FFF2-40B4-BE49-F238E27FC236}">
                <a16:creationId xmlns:a16="http://schemas.microsoft.com/office/drawing/2014/main" id="{D993E18C-9180-C6BF-1F12-9B512C4C0DC1}"/>
              </a:ext>
            </a:extLst>
          </p:cNvPr>
          <p:cNvSpPr/>
          <p:nvPr userDrawn="1"/>
        </p:nvSpPr>
        <p:spPr>
          <a:xfrm>
            <a:off x="628504" y="3637722"/>
            <a:ext cx="2385391" cy="139148"/>
          </a:xfrm>
          <a:prstGeom prst="rect">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5">
            <a:extLst>
              <a:ext uri="{FF2B5EF4-FFF2-40B4-BE49-F238E27FC236}">
                <a16:creationId xmlns:a16="http://schemas.microsoft.com/office/drawing/2014/main" id="{42D6B342-62EA-83E5-09A5-2A11DC63B10A}"/>
              </a:ext>
            </a:extLst>
          </p:cNvPr>
          <p:cNvSpPr>
            <a:spLocks noGrp="1"/>
          </p:cNvSpPr>
          <p:nvPr>
            <p:ph type="sldNum" sz="quarter" idx="12"/>
          </p:nvPr>
        </p:nvSpPr>
        <p:spPr>
          <a:xfrm>
            <a:off x="10811819" y="6603999"/>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Tree>
    <p:extLst>
      <p:ext uri="{BB962C8B-B14F-4D97-AF65-F5344CB8AC3E}">
        <p14:creationId xmlns:p14="http://schemas.microsoft.com/office/powerpoint/2010/main" val="3897790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8_Title - 01">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FE6C67-48EC-FFCA-FD92-A9DB766AF932}"/>
              </a:ext>
            </a:extLst>
          </p:cNvPr>
          <p:cNvSpPr txBox="1"/>
          <p:nvPr userDrawn="1"/>
        </p:nvSpPr>
        <p:spPr>
          <a:xfrm>
            <a:off x="539052" y="2683614"/>
            <a:ext cx="4999383" cy="954107"/>
          </a:xfrm>
          <a:prstGeom prst="rect">
            <a:avLst/>
          </a:prstGeom>
          <a:noFill/>
        </p:spPr>
        <p:txBody>
          <a:bodyPr wrap="square" rtlCol="0">
            <a:spAutoFit/>
          </a:bodyPr>
          <a:lstStyle/>
          <a:p>
            <a:r>
              <a:rPr lang="en-US" sz="5600" b="1" i="0">
                <a:solidFill>
                  <a:schemeClr val="accent1"/>
                </a:solidFill>
                <a:latin typeface="Milligram" pitchFamily="2" charset="77"/>
              </a:rPr>
              <a:t>Thank You</a:t>
            </a:r>
          </a:p>
        </p:txBody>
      </p:sp>
      <p:sp>
        <p:nvSpPr>
          <p:cNvPr id="4" name="Rectangle 3">
            <a:extLst>
              <a:ext uri="{FF2B5EF4-FFF2-40B4-BE49-F238E27FC236}">
                <a16:creationId xmlns:a16="http://schemas.microsoft.com/office/drawing/2014/main" id="{A1F86C3A-D742-7829-0723-F52C8B118D9D}"/>
              </a:ext>
            </a:extLst>
          </p:cNvPr>
          <p:cNvSpPr/>
          <p:nvPr userDrawn="1"/>
        </p:nvSpPr>
        <p:spPr>
          <a:xfrm>
            <a:off x="628504" y="3637722"/>
            <a:ext cx="2385391" cy="139148"/>
          </a:xfrm>
          <a:prstGeom prst="rect">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B10FF41A-1F68-575B-AE2E-B47DFB99314A}"/>
              </a:ext>
            </a:extLst>
          </p:cNvPr>
          <p:cNvSpPr>
            <a:spLocks noGrp="1"/>
          </p:cNvSpPr>
          <p:nvPr>
            <p:ph type="sldNum" sz="quarter" idx="12"/>
          </p:nvPr>
        </p:nvSpPr>
        <p:spPr>
          <a:xfrm>
            <a:off x="10811819" y="6603999"/>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Tree>
    <p:extLst>
      <p:ext uri="{BB962C8B-B14F-4D97-AF65-F5344CB8AC3E}">
        <p14:creationId xmlns:p14="http://schemas.microsoft.com/office/powerpoint/2010/main" val="1204139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19CA4D70-6362-2DC0-1A15-B69927DB26D6}"/>
              </a:ext>
            </a:extLst>
          </p:cNvPr>
          <p:cNvSpPr>
            <a:spLocks noGrp="1"/>
          </p:cNvSpPr>
          <p:nvPr>
            <p:ph type="sldNum" sz="quarter" idx="12"/>
          </p:nvPr>
        </p:nvSpPr>
        <p:spPr>
          <a:xfrm>
            <a:off x="10811819" y="6603999"/>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Tree>
    <p:extLst>
      <p:ext uri="{BB962C8B-B14F-4D97-AF65-F5344CB8AC3E}">
        <p14:creationId xmlns:p14="http://schemas.microsoft.com/office/powerpoint/2010/main" val="2779531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Title -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3BE7F94-6FB1-4E14-4F41-D81DC1669040}"/>
              </a:ext>
            </a:extLst>
          </p:cNvPr>
          <p:cNvSpPr>
            <a:spLocks noGrp="1"/>
          </p:cNvSpPr>
          <p:nvPr>
            <p:ph type="sldNum" sz="quarter" idx="12"/>
          </p:nvPr>
        </p:nvSpPr>
        <p:spPr>
          <a:xfrm>
            <a:off x="10811819" y="6603999"/>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Tree>
    <p:extLst>
      <p:ext uri="{BB962C8B-B14F-4D97-AF65-F5344CB8AC3E}">
        <p14:creationId xmlns:p14="http://schemas.microsoft.com/office/powerpoint/2010/main" val="4202781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EB2E22EE-22F2-14DB-3327-81C6A41F2EA4}"/>
              </a:ext>
            </a:extLst>
          </p:cNvPr>
          <p:cNvSpPr>
            <a:spLocks noGrp="1"/>
          </p:cNvSpPr>
          <p:nvPr>
            <p:ph type="sldNum" sz="quarter" idx="12"/>
          </p:nvPr>
        </p:nvSpPr>
        <p:spPr>
          <a:xfrm>
            <a:off x="10811819" y="6585199"/>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Tree>
    <p:extLst>
      <p:ext uri="{BB962C8B-B14F-4D97-AF65-F5344CB8AC3E}">
        <p14:creationId xmlns:p14="http://schemas.microsoft.com/office/powerpoint/2010/main" val="294177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_Title - 01">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15A33AEC-98A9-4E82-650F-FFBD1411CBA7}"/>
              </a:ext>
            </a:extLst>
          </p:cNvPr>
          <p:cNvSpPr>
            <a:spLocks noGrp="1"/>
          </p:cNvSpPr>
          <p:nvPr>
            <p:ph type="sldNum" sz="quarter" idx="12"/>
          </p:nvPr>
        </p:nvSpPr>
        <p:spPr>
          <a:xfrm>
            <a:off x="10811819" y="6603999"/>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Tree>
    <p:extLst>
      <p:ext uri="{BB962C8B-B14F-4D97-AF65-F5344CB8AC3E}">
        <p14:creationId xmlns:p14="http://schemas.microsoft.com/office/powerpoint/2010/main" val="4101096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Full Page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A0CA2-F784-8532-3918-83147B8C5EF4}"/>
              </a:ext>
            </a:extLst>
          </p:cNvPr>
          <p:cNvSpPr>
            <a:spLocks noGrp="1"/>
          </p:cNvSpPr>
          <p:nvPr>
            <p:ph type="title" hasCustomPrompt="1"/>
          </p:nvPr>
        </p:nvSpPr>
        <p:spPr>
          <a:xfrm>
            <a:off x="495967" y="839690"/>
            <a:ext cx="9592913" cy="3975735"/>
          </a:xfrm>
        </p:spPr>
        <p:txBody>
          <a:bodyPr tIns="91440" anchor="ctr">
            <a:normAutofit/>
          </a:bodyPr>
          <a:lstStyle>
            <a:lvl1pPr>
              <a:lnSpc>
                <a:spcPts val="5500"/>
              </a:lnSpc>
              <a:defRPr sz="6000">
                <a:solidFill>
                  <a:srgbClr val="5B6670"/>
                </a:solidFill>
              </a:defRPr>
            </a:lvl1pPr>
          </a:lstStyle>
          <a:p>
            <a:r>
              <a:rPr lang="en-US"/>
              <a:t>Add quote here</a:t>
            </a:r>
          </a:p>
        </p:txBody>
      </p:sp>
      <p:sp>
        <p:nvSpPr>
          <p:cNvPr id="3" name="Text Placeholder 2">
            <a:extLst>
              <a:ext uri="{FF2B5EF4-FFF2-40B4-BE49-F238E27FC236}">
                <a16:creationId xmlns:a16="http://schemas.microsoft.com/office/drawing/2014/main" id="{C1C67947-CE29-F001-E460-C40CB630AE7A}"/>
              </a:ext>
            </a:extLst>
          </p:cNvPr>
          <p:cNvSpPr>
            <a:spLocks noGrp="1"/>
          </p:cNvSpPr>
          <p:nvPr>
            <p:ph type="body" idx="1" hasCustomPrompt="1"/>
          </p:nvPr>
        </p:nvSpPr>
        <p:spPr>
          <a:xfrm>
            <a:off x="628504" y="5602977"/>
            <a:ext cx="7524831" cy="608331"/>
          </a:xfrm>
        </p:spPr>
        <p:txBody>
          <a:bodyPr anchor="ctr">
            <a:noAutofit/>
          </a:bodyPr>
          <a:lstStyle>
            <a:lvl1pPr marL="0" indent="0" algn="l">
              <a:buNone/>
              <a:defRPr sz="1500">
                <a:solidFill>
                  <a:srgbClr val="6D6E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AUTHOR / ATTRIBUTION</a:t>
            </a:r>
          </a:p>
        </p:txBody>
      </p:sp>
      <p:sp>
        <p:nvSpPr>
          <p:cNvPr id="5" name="Rectangle 4">
            <a:extLst>
              <a:ext uri="{FF2B5EF4-FFF2-40B4-BE49-F238E27FC236}">
                <a16:creationId xmlns:a16="http://schemas.microsoft.com/office/drawing/2014/main" id="{CB695BD7-3C60-F0DE-F154-2FF17B2FDD07}"/>
              </a:ext>
            </a:extLst>
          </p:cNvPr>
          <p:cNvSpPr/>
          <p:nvPr userDrawn="1"/>
        </p:nvSpPr>
        <p:spPr>
          <a:xfrm>
            <a:off x="628504" y="5291710"/>
            <a:ext cx="2385391" cy="139148"/>
          </a:xfrm>
          <a:prstGeom prst="rect">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5">
            <a:extLst>
              <a:ext uri="{FF2B5EF4-FFF2-40B4-BE49-F238E27FC236}">
                <a16:creationId xmlns:a16="http://schemas.microsoft.com/office/drawing/2014/main" id="{D597E161-26BD-2277-718E-79D27929AF94}"/>
              </a:ext>
            </a:extLst>
          </p:cNvPr>
          <p:cNvSpPr>
            <a:spLocks noGrp="1"/>
          </p:cNvSpPr>
          <p:nvPr>
            <p:ph type="sldNum" sz="quarter" idx="12"/>
          </p:nvPr>
        </p:nvSpPr>
        <p:spPr>
          <a:xfrm>
            <a:off x="10811819" y="6603999"/>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Tree>
    <p:extLst>
      <p:ext uri="{BB962C8B-B14F-4D97-AF65-F5344CB8AC3E}">
        <p14:creationId xmlns:p14="http://schemas.microsoft.com/office/powerpoint/2010/main" val="300706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able Placeholder 15">
            <a:extLst>
              <a:ext uri="{FF2B5EF4-FFF2-40B4-BE49-F238E27FC236}">
                <a16:creationId xmlns:a16="http://schemas.microsoft.com/office/drawing/2014/main" id="{358EAB66-E412-6145-EB3B-8E4F61EA9DAB}"/>
              </a:ext>
            </a:extLst>
          </p:cNvPr>
          <p:cNvSpPr>
            <a:spLocks noGrp="1"/>
          </p:cNvSpPr>
          <p:nvPr>
            <p:ph type="tbl" sz="quarter" idx="14"/>
          </p:nvPr>
        </p:nvSpPr>
        <p:spPr>
          <a:xfrm>
            <a:off x="493859" y="1408611"/>
            <a:ext cx="11202841" cy="4481201"/>
          </a:xfrm>
        </p:spPr>
        <p:txBody>
          <a:bodyPr anchor="ctr"/>
          <a:lstStyle>
            <a:lvl1pPr marL="0" indent="0" algn="ctr">
              <a:buNone/>
              <a:defRPr/>
            </a:lvl1pPr>
          </a:lstStyle>
          <a:p>
            <a:endParaRPr lang="en-US"/>
          </a:p>
        </p:txBody>
      </p:sp>
      <p:sp>
        <p:nvSpPr>
          <p:cNvPr id="2" name="Title 1">
            <a:extLst>
              <a:ext uri="{FF2B5EF4-FFF2-40B4-BE49-F238E27FC236}">
                <a16:creationId xmlns:a16="http://schemas.microsoft.com/office/drawing/2014/main" id="{15DA2E40-77E0-9996-7265-A010FD92F886}"/>
              </a:ext>
            </a:extLst>
          </p:cNvPr>
          <p:cNvSpPr>
            <a:spLocks noGrp="1"/>
          </p:cNvSpPr>
          <p:nvPr>
            <p:ph type="title" hasCustomPrompt="1"/>
          </p:nvPr>
        </p:nvSpPr>
        <p:spPr>
          <a:xfrm>
            <a:off x="493859" y="430306"/>
            <a:ext cx="11202174" cy="683827"/>
          </a:xfrm>
        </p:spPr>
        <p:txBody>
          <a:bodyPr/>
          <a:lstStyle>
            <a:lvl1pPr>
              <a:defRPr>
                <a:solidFill>
                  <a:srgbClr val="6D6E71"/>
                </a:solidFill>
              </a:defRPr>
            </a:lvl1pPr>
          </a:lstStyle>
          <a:p>
            <a:r>
              <a:rPr lang="en-US"/>
              <a:t>Click to Edit Master Slide Title</a:t>
            </a:r>
          </a:p>
        </p:txBody>
      </p:sp>
      <p:sp>
        <p:nvSpPr>
          <p:cNvPr id="3" name="Slide Number Placeholder 5">
            <a:extLst>
              <a:ext uri="{FF2B5EF4-FFF2-40B4-BE49-F238E27FC236}">
                <a16:creationId xmlns:a16="http://schemas.microsoft.com/office/drawing/2014/main" id="{7F981046-0763-9C4C-4286-D19E17648F56}"/>
              </a:ext>
            </a:extLst>
          </p:cNvPr>
          <p:cNvSpPr>
            <a:spLocks noGrp="1"/>
          </p:cNvSpPr>
          <p:nvPr>
            <p:ph type="sldNum" sz="quarter" idx="12"/>
          </p:nvPr>
        </p:nvSpPr>
        <p:spPr>
          <a:xfrm>
            <a:off x="10811819" y="6612631"/>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Tree>
    <p:extLst>
      <p:ext uri="{BB962C8B-B14F-4D97-AF65-F5344CB8AC3E}">
        <p14:creationId xmlns:p14="http://schemas.microsoft.com/office/powerpoint/2010/main" val="2191310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2D6F79-99E0-6DF2-7329-C4B2366E4778}"/>
              </a:ext>
            </a:extLst>
          </p:cNvPr>
          <p:cNvSpPr>
            <a:spLocks noGrp="1"/>
          </p:cNvSpPr>
          <p:nvPr>
            <p:ph idx="1"/>
          </p:nvPr>
        </p:nvSpPr>
        <p:spPr>
          <a:xfrm>
            <a:off x="493858" y="1820862"/>
            <a:ext cx="11202174" cy="4351338"/>
          </a:xfrm>
        </p:spPr>
        <p:txBody>
          <a:bodyPr numCol="2" spcCol="457200">
            <a:normAutofit/>
          </a:bodyPr>
          <a:lstStyle>
            <a:lvl1pPr>
              <a:defRPr sz="1400">
                <a:solidFill>
                  <a:srgbClr val="6D6E71"/>
                </a:solidFill>
              </a:defRPr>
            </a:lvl1pPr>
            <a:lvl2pPr>
              <a:defRPr sz="1200">
                <a:solidFill>
                  <a:srgbClr val="6D6E71"/>
                </a:solidFill>
              </a:defRPr>
            </a:lvl2pPr>
            <a:lvl3pPr>
              <a:defRPr sz="1100">
                <a:solidFill>
                  <a:srgbClr val="6D6E71"/>
                </a:solidFill>
              </a:defRPr>
            </a:lvl3pPr>
            <a:lvl4pPr>
              <a:defRPr sz="1050">
                <a:solidFill>
                  <a:srgbClr val="6D6E71"/>
                </a:solidFill>
              </a:defRPr>
            </a:lvl4pPr>
            <a:lvl5pPr>
              <a:defRPr sz="1050">
                <a:solidFill>
                  <a:srgbClr val="6D6E7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243121B0-4C06-2544-4534-1AB21F2C98BC}"/>
              </a:ext>
            </a:extLst>
          </p:cNvPr>
          <p:cNvSpPr>
            <a:spLocks noGrp="1"/>
          </p:cNvSpPr>
          <p:nvPr>
            <p:ph type="title" hasCustomPrompt="1"/>
          </p:nvPr>
        </p:nvSpPr>
        <p:spPr>
          <a:xfrm>
            <a:off x="493859" y="685800"/>
            <a:ext cx="11202174" cy="683827"/>
          </a:xfrm>
        </p:spPr>
        <p:txBody>
          <a:bodyPr/>
          <a:lstStyle>
            <a:lvl1pPr>
              <a:defRPr>
                <a:solidFill>
                  <a:srgbClr val="6D6E71"/>
                </a:solidFill>
              </a:defRPr>
            </a:lvl1pPr>
          </a:lstStyle>
          <a:p>
            <a:r>
              <a:rPr lang="en-US"/>
              <a:t>Click to Edit Master Slide Title</a:t>
            </a:r>
          </a:p>
        </p:txBody>
      </p:sp>
      <p:sp>
        <p:nvSpPr>
          <p:cNvPr id="4" name="Slide Number Placeholder 5">
            <a:extLst>
              <a:ext uri="{FF2B5EF4-FFF2-40B4-BE49-F238E27FC236}">
                <a16:creationId xmlns:a16="http://schemas.microsoft.com/office/drawing/2014/main" id="{DA2ED8A4-6927-FD36-ED85-438DF1DE88D7}"/>
              </a:ext>
            </a:extLst>
          </p:cNvPr>
          <p:cNvSpPr>
            <a:spLocks noGrp="1"/>
          </p:cNvSpPr>
          <p:nvPr>
            <p:ph type="sldNum" sz="quarter" idx="12"/>
          </p:nvPr>
        </p:nvSpPr>
        <p:spPr>
          <a:xfrm>
            <a:off x="10811819" y="6623435"/>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Tree>
    <p:extLst>
      <p:ext uri="{BB962C8B-B14F-4D97-AF65-F5344CB8AC3E}">
        <p14:creationId xmlns:p14="http://schemas.microsoft.com/office/powerpoint/2010/main" val="1793367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8EFF68-7E18-39F1-E8F5-8C1C95C13D14}"/>
              </a:ext>
            </a:extLst>
          </p:cNvPr>
          <p:cNvSpPr>
            <a:spLocks noGrp="1"/>
          </p:cNvSpPr>
          <p:nvPr>
            <p:ph sz="half" idx="1"/>
          </p:nvPr>
        </p:nvSpPr>
        <p:spPr>
          <a:xfrm>
            <a:off x="493858" y="1583578"/>
            <a:ext cx="5540920" cy="4351338"/>
          </a:xfrm>
        </p:spPr>
        <p:txBody>
          <a:bodyPr>
            <a:normAutofit/>
          </a:bodyPr>
          <a:lstStyle>
            <a:lvl1pPr>
              <a:defRPr sz="1400">
                <a:solidFill>
                  <a:srgbClr val="6D6E71"/>
                </a:solidFill>
              </a:defRPr>
            </a:lvl1pPr>
            <a:lvl2pPr>
              <a:defRPr sz="1200">
                <a:solidFill>
                  <a:srgbClr val="6D6E71"/>
                </a:solidFill>
              </a:defRPr>
            </a:lvl2pPr>
            <a:lvl3pPr>
              <a:defRPr sz="1100">
                <a:solidFill>
                  <a:srgbClr val="6D6E71"/>
                </a:solidFill>
              </a:defRPr>
            </a:lvl3pPr>
            <a:lvl4pPr>
              <a:defRPr sz="1050">
                <a:solidFill>
                  <a:srgbClr val="6D6E71"/>
                </a:solidFill>
              </a:defRPr>
            </a:lvl4pPr>
            <a:lvl5pPr>
              <a:defRPr sz="1050">
                <a:solidFill>
                  <a:srgbClr val="6D6E7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91D2A8-1256-A918-2D4B-B52359721420}"/>
              </a:ext>
            </a:extLst>
          </p:cNvPr>
          <p:cNvSpPr>
            <a:spLocks noGrp="1"/>
          </p:cNvSpPr>
          <p:nvPr>
            <p:ph sz="half" idx="2"/>
          </p:nvPr>
        </p:nvSpPr>
        <p:spPr>
          <a:xfrm>
            <a:off x="6157224" y="1583578"/>
            <a:ext cx="5540920" cy="4351338"/>
          </a:xfrm>
        </p:spPr>
        <p:txBody>
          <a:bodyPr>
            <a:normAutofit/>
          </a:bodyPr>
          <a:lstStyle>
            <a:lvl1pPr>
              <a:defRPr sz="1400">
                <a:solidFill>
                  <a:srgbClr val="5B6670"/>
                </a:solidFill>
              </a:defRPr>
            </a:lvl1pPr>
            <a:lvl2pPr>
              <a:defRPr sz="1200">
                <a:solidFill>
                  <a:srgbClr val="5B6670"/>
                </a:solidFill>
              </a:defRPr>
            </a:lvl2pPr>
            <a:lvl3pPr>
              <a:defRPr sz="1100">
                <a:solidFill>
                  <a:srgbClr val="5B6670"/>
                </a:solidFill>
              </a:defRPr>
            </a:lvl3pPr>
            <a:lvl4pPr>
              <a:defRPr sz="1050">
                <a:solidFill>
                  <a:srgbClr val="5B6670"/>
                </a:solidFill>
              </a:defRPr>
            </a:lvl4pPr>
            <a:lvl5pPr>
              <a:defRPr sz="1050">
                <a:solidFill>
                  <a:srgbClr val="5B667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EB48384F-822B-F498-3197-510694971B58}"/>
              </a:ext>
            </a:extLst>
          </p:cNvPr>
          <p:cNvSpPr>
            <a:spLocks noGrp="1"/>
          </p:cNvSpPr>
          <p:nvPr>
            <p:ph type="sldNum" sz="quarter" idx="12"/>
          </p:nvPr>
        </p:nvSpPr>
        <p:spPr>
          <a:xfrm>
            <a:off x="10811819" y="6612631"/>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2" name="Title 1">
            <a:extLst>
              <a:ext uri="{FF2B5EF4-FFF2-40B4-BE49-F238E27FC236}">
                <a16:creationId xmlns:a16="http://schemas.microsoft.com/office/drawing/2014/main" id="{69A33707-1A19-81B9-EB3F-644AE4639FF5}"/>
              </a:ext>
            </a:extLst>
          </p:cNvPr>
          <p:cNvSpPr>
            <a:spLocks noGrp="1"/>
          </p:cNvSpPr>
          <p:nvPr>
            <p:ph type="title" hasCustomPrompt="1"/>
          </p:nvPr>
        </p:nvSpPr>
        <p:spPr>
          <a:xfrm>
            <a:off x="493859" y="443753"/>
            <a:ext cx="11202174" cy="683827"/>
          </a:xfrm>
        </p:spPr>
        <p:txBody>
          <a:bodyPr/>
          <a:lstStyle>
            <a:lvl1pPr>
              <a:defRPr>
                <a:solidFill>
                  <a:srgbClr val="6D6E71"/>
                </a:solidFill>
              </a:defRPr>
            </a:lvl1pPr>
          </a:lstStyle>
          <a:p>
            <a:r>
              <a:rPr lang="en-US"/>
              <a:t>Click to Edit Master Slide Title</a:t>
            </a:r>
          </a:p>
        </p:txBody>
      </p:sp>
    </p:spTree>
    <p:extLst>
      <p:ext uri="{BB962C8B-B14F-4D97-AF65-F5344CB8AC3E}">
        <p14:creationId xmlns:p14="http://schemas.microsoft.com/office/powerpoint/2010/main" val="3291272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091528-77BC-2E8C-5E5A-8A839DC35795}"/>
              </a:ext>
            </a:extLst>
          </p:cNvPr>
          <p:cNvSpPr>
            <a:spLocks noGrp="1"/>
          </p:cNvSpPr>
          <p:nvPr>
            <p:ph type="title"/>
          </p:nvPr>
        </p:nvSpPr>
        <p:spPr>
          <a:xfrm>
            <a:off x="838200" y="365125"/>
            <a:ext cx="10515600" cy="1325563"/>
          </a:xfrm>
          <a:prstGeom prst="rect">
            <a:avLst/>
          </a:prstGeom>
        </p:spPr>
        <p:txBody>
          <a:bodyPr anchor="ctr">
            <a:normAutofit/>
          </a:bodyPr>
          <a:lstStyle/>
          <a:p>
            <a:pPr marL="0" lvl="0"/>
            <a:r>
              <a:rPr lang="en-US"/>
              <a:t>Title Heading</a:t>
            </a:r>
          </a:p>
        </p:txBody>
      </p:sp>
      <p:sp>
        <p:nvSpPr>
          <p:cNvPr id="3" name="Text Placeholder 2">
            <a:extLst>
              <a:ext uri="{FF2B5EF4-FFF2-40B4-BE49-F238E27FC236}">
                <a16:creationId xmlns:a16="http://schemas.microsoft.com/office/drawing/2014/main" id="{6F427EA6-97E2-837E-482C-1EC81A984D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4AEA11CB-6866-6D11-B170-4166DDB3E025}"/>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b="0">
                <a:solidFill>
                  <a:schemeClr val="accent1"/>
                </a:solidFill>
                <a:latin typeface="Milligram" pitchFamily="2" charset="77"/>
              </a:defRPr>
            </a:lvl1pPr>
          </a:lstStyle>
          <a:p>
            <a:fld id="{B83CBC40-3CA6-C34D-B383-B28AFAE20DE9}" type="slidenum">
              <a:rPr lang="en-US" smtClean="0"/>
              <a:pPr/>
              <a:t>‹#›</a:t>
            </a:fld>
            <a:endParaRPr lang="en-US"/>
          </a:p>
        </p:txBody>
      </p:sp>
    </p:spTree>
    <p:extLst>
      <p:ext uri="{BB962C8B-B14F-4D97-AF65-F5344CB8AC3E}">
        <p14:creationId xmlns:p14="http://schemas.microsoft.com/office/powerpoint/2010/main" val="272072556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Lst>
  <p:hf sldNum="0" hdr="0" ftr="0" dt="0"/>
  <p:txStyles>
    <p:titleStyle>
      <a:lvl1pPr algn="l" defTabSz="914400" rtl="0" eaLnBrk="1" latinLnBrk="0" hangingPunct="1">
        <a:lnSpc>
          <a:spcPct val="90000"/>
        </a:lnSpc>
        <a:spcBef>
          <a:spcPct val="0"/>
        </a:spcBef>
        <a:buNone/>
        <a:defRPr lang="en-US" sz="5400" b="1" i="0" kern="1200" spc="-100" baseline="0" smtClean="0">
          <a:solidFill>
            <a:schemeClr val="accent1"/>
          </a:solidFill>
          <a:latin typeface="Milligram" pitchFamily="2" charset="77"/>
          <a:ea typeface="+mj-ea"/>
          <a:cs typeface="+mj-cs"/>
        </a:defRPr>
      </a:lvl1pPr>
    </p:titleStyle>
    <p:body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1400" b="0" i="0" kern="1200">
          <a:solidFill>
            <a:srgbClr val="6D6E71"/>
          </a:solidFill>
          <a:latin typeface="Milligram Medium" pitchFamily="2" charset="77"/>
          <a:ea typeface="+mn-ea"/>
          <a:cs typeface="Poppins" pitchFamily="2" charset="77"/>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200" b="0" i="0" kern="1200">
          <a:solidFill>
            <a:srgbClr val="6D6E71"/>
          </a:solidFill>
          <a:latin typeface="Milligram Medium" pitchFamily="2" charset="77"/>
          <a:ea typeface="+mn-ea"/>
          <a:cs typeface="Poppins" pitchFamily="2" charset="77"/>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100" b="0" i="0" kern="1200">
          <a:solidFill>
            <a:srgbClr val="6D6E71"/>
          </a:solidFill>
          <a:latin typeface="Milligram Medium" pitchFamily="2" charset="77"/>
          <a:ea typeface="+mn-ea"/>
          <a:cs typeface="Poppins" pitchFamily="2" charset="77"/>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050" b="0" i="0" kern="1200">
          <a:solidFill>
            <a:srgbClr val="6D6E71"/>
          </a:solidFill>
          <a:latin typeface="Milligram Medium" pitchFamily="2" charset="77"/>
          <a:ea typeface="+mn-ea"/>
          <a:cs typeface="Poppins" pitchFamily="2" charset="77"/>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050" b="0" i="0" kern="1200">
          <a:solidFill>
            <a:srgbClr val="6D6E71"/>
          </a:solidFill>
          <a:latin typeface="Milligram Medium"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AD52AF-9286-4E04-7E33-498459A35902}"/>
              </a:ext>
            </a:extLst>
          </p:cNvPr>
          <p:cNvSpPr txBox="1"/>
          <p:nvPr/>
        </p:nvSpPr>
        <p:spPr>
          <a:xfrm>
            <a:off x="7739163" y="121755"/>
            <a:ext cx="4365288" cy="230832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3600" dirty="0">
                <a:solidFill>
                  <a:schemeClr val="bg1"/>
                </a:solidFill>
              </a:rPr>
              <a:t>Stages of a claim and erroring out when a service was added to wrong account</a:t>
            </a:r>
            <a:endParaRPr kumimoji="0" lang="en-US" sz="3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3957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66BB02-DFAF-0C6C-9AD1-BC583D6B816F}"/>
              </a:ext>
            </a:extLst>
          </p:cNvPr>
          <p:cNvSpPr>
            <a:spLocks noGrp="1"/>
          </p:cNvSpPr>
          <p:nvPr>
            <p:ph idx="4294967295"/>
          </p:nvPr>
        </p:nvSpPr>
        <p:spPr>
          <a:xfrm>
            <a:off x="0" y="2587625"/>
            <a:ext cx="10267950" cy="3594100"/>
          </a:xfrm>
        </p:spPr>
        <p:txBody>
          <a:bodyPr/>
          <a:lstStyle/>
          <a:p>
            <a:r>
              <a:rPr lang="en-US" dirty="0"/>
              <a:t>The system will process your request, then you will notice that the Save button is now dark and ready to be used. Click “SAVE” and then the X next to it to close this screen.</a:t>
            </a:r>
          </a:p>
        </p:txBody>
      </p:sp>
      <p:pic>
        <p:nvPicPr>
          <p:cNvPr id="4" name="Picture 3">
            <a:extLst>
              <a:ext uri="{FF2B5EF4-FFF2-40B4-BE49-F238E27FC236}">
                <a16:creationId xmlns:a16="http://schemas.microsoft.com/office/drawing/2014/main" id="{51DE9C30-F0AA-D8E9-BB11-2B6EA52F0DBC}"/>
              </a:ext>
            </a:extLst>
          </p:cNvPr>
          <p:cNvPicPr>
            <a:picLocks noChangeAspect="1"/>
          </p:cNvPicPr>
          <p:nvPr/>
        </p:nvPicPr>
        <p:blipFill>
          <a:blip r:embed="rId2"/>
          <a:stretch>
            <a:fillRect/>
          </a:stretch>
        </p:blipFill>
        <p:spPr>
          <a:xfrm>
            <a:off x="2107594" y="4633385"/>
            <a:ext cx="7729942" cy="682811"/>
          </a:xfrm>
          <a:prstGeom prst="rect">
            <a:avLst/>
          </a:prstGeom>
        </p:spPr>
      </p:pic>
      <p:sp>
        <p:nvSpPr>
          <p:cNvPr id="6" name="TextBox 5">
            <a:extLst>
              <a:ext uri="{FF2B5EF4-FFF2-40B4-BE49-F238E27FC236}">
                <a16:creationId xmlns:a16="http://schemas.microsoft.com/office/drawing/2014/main" id="{86D7CFA1-5D65-8064-8778-C1D13402AF58}"/>
              </a:ext>
            </a:extLst>
          </p:cNvPr>
          <p:cNvSpPr txBox="1"/>
          <p:nvPr/>
        </p:nvSpPr>
        <p:spPr>
          <a:xfrm>
            <a:off x="3118370" y="4104403"/>
            <a:ext cx="6097136" cy="2031325"/>
          </a:xfrm>
          <a:prstGeom prst="rect">
            <a:avLst/>
          </a:prstGeom>
          <a:noFill/>
        </p:spPr>
        <p:txBody>
          <a:bodyPr wrap="square">
            <a:spAutoFit/>
          </a:bodyPr>
          <a:lstStyle/>
          <a:p>
            <a:endParaRPr lang="en-US"/>
          </a:p>
          <a:p>
            <a:endParaRPr lang="en-US"/>
          </a:p>
          <a:p>
            <a:endParaRPr lang="en-US"/>
          </a:p>
          <a:p>
            <a:endParaRPr lang="en-US"/>
          </a:p>
          <a:p>
            <a:endParaRPr lang="en-US"/>
          </a:p>
          <a:p>
            <a:endParaRPr lang="en-US"/>
          </a:p>
          <a:p>
            <a:endParaRPr lang="en-US" dirty="0"/>
          </a:p>
        </p:txBody>
      </p:sp>
    </p:spTree>
    <p:extLst>
      <p:ext uri="{BB962C8B-B14F-4D97-AF65-F5344CB8AC3E}">
        <p14:creationId xmlns:p14="http://schemas.microsoft.com/office/powerpoint/2010/main" val="403303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2E71B8-4661-8417-5D1E-0BB5AE023263}"/>
              </a:ext>
            </a:extLst>
          </p:cNvPr>
          <p:cNvSpPr>
            <a:spLocks noGrp="1"/>
          </p:cNvSpPr>
          <p:nvPr>
            <p:ph idx="4294967295"/>
          </p:nvPr>
        </p:nvSpPr>
        <p:spPr>
          <a:xfrm>
            <a:off x="0" y="2587625"/>
            <a:ext cx="10267950" cy="3594100"/>
          </a:xfrm>
        </p:spPr>
        <p:txBody>
          <a:bodyPr/>
          <a:lstStyle/>
          <a:p>
            <a:r>
              <a:rPr lang="en-US" dirty="0"/>
              <a:t>You will now notice on the Services (client) screen that the service is now Errored out and has a $0.00 charge to it.</a:t>
            </a:r>
          </a:p>
          <a:p>
            <a:endParaRPr lang="en-US" dirty="0"/>
          </a:p>
          <a:p>
            <a:endParaRPr lang="en-US" dirty="0"/>
          </a:p>
        </p:txBody>
      </p:sp>
      <p:pic>
        <p:nvPicPr>
          <p:cNvPr id="4" name="Picture 3">
            <a:extLst>
              <a:ext uri="{FF2B5EF4-FFF2-40B4-BE49-F238E27FC236}">
                <a16:creationId xmlns:a16="http://schemas.microsoft.com/office/drawing/2014/main" id="{D11CA8D8-D905-3177-A09D-1BC7C37D592C}"/>
              </a:ext>
            </a:extLst>
          </p:cNvPr>
          <p:cNvPicPr>
            <a:picLocks noChangeAspect="1"/>
          </p:cNvPicPr>
          <p:nvPr/>
        </p:nvPicPr>
        <p:blipFill>
          <a:blip r:embed="rId2"/>
          <a:stretch>
            <a:fillRect/>
          </a:stretch>
        </p:blipFill>
        <p:spPr>
          <a:xfrm>
            <a:off x="1310185" y="3918163"/>
            <a:ext cx="9519313" cy="932769"/>
          </a:xfrm>
          <a:prstGeom prst="rect">
            <a:avLst/>
          </a:prstGeom>
        </p:spPr>
      </p:pic>
    </p:spTree>
    <p:extLst>
      <p:ext uri="{BB962C8B-B14F-4D97-AF65-F5344CB8AC3E}">
        <p14:creationId xmlns:p14="http://schemas.microsoft.com/office/powerpoint/2010/main" val="3459677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79DDD-59D6-6132-10A9-4E995CF2A353}"/>
              </a:ext>
            </a:extLst>
          </p:cNvPr>
          <p:cNvSpPr>
            <a:spLocks noGrp="1"/>
          </p:cNvSpPr>
          <p:nvPr>
            <p:ph type="title" idx="4294967295"/>
          </p:nvPr>
        </p:nvSpPr>
        <p:spPr>
          <a:xfrm>
            <a:off x="0" y="317500"/>
            <a:ext cx="10267950" cy="1701800"/>
          </a:xfrm>
        </p:spPr>
        <p:txBody>
          <a:bodyPr>
            <a:normAutofit/>
          </a:bodyPr>
          <a:lstStyle/>
          <a:p>
            <a:r>
              <a:rPr lang="en-US" dirty="0"/>
              <a:t>Stage 3: Service has been billed out (claimed)</a:t>
            </a:r>
          </a:p>
        </p:txBody>
      </p:sp>
      <p:sp>
        <p:nvSpPr>
          <p:cNvPr id="3" name="Content Placeholder 2">
            <a:extLst>
              <a:ext uri="{FF2B5EF4-FFF2-40B4-BE49-F238E27FC236}">
                <a16:creationId xmlns:a16="http://schemas.microsoft.com/office/drawing/2014/main" id="{E55E6D92-242A-738F-1FD6-95157A7B5A2D}"/>
              </a:ext>
            </a:extLst>
          </p:cNvPr>
          <p:cNvSpPr>
            <a:spLocks noGrp="1"/>
          </p:cNvSpPr>
          <p:nvPr>
            <p:ph sz="half" idx="4294967295"/>
          </p:nvPr>
        </p:nvSpPr>
        <p:spPr>
          <a:xfrm>
            <a:off x="0" y="2587625"/>
            <a:ext cx="4814888" cy="3594100"/>
          </a:xfrm>
        </p:spPr>
        <p:txBody>
          <a:bodyPr>
            <a:normAutofit/>
          </a:bodyPr>
          <a:lstStyle/>
          <a:p>
            <a:pPr marL="514350" indent="-514350">
              <a:buAutoNum type="arabicParenR"/>
            </a:pPr>
            <a:r>
              <a:rPr lang="en-US" dirty="0"/>
              <a:t>Enter the client name that has the erroneous services. By clicking on the little blue guy at the top of the screen.</a:t>
            </a:r>
          </a:p>
          <a:p>
            <a:pPr marL="514350" indent="-514350">
              <a:buAutoNum type="arabicParenR"/>
            </a:pPr>
            <a:endParaRPr lang="en-US" dirty="0"/>
          </a:p>
          <a:p>
            <a:pPr marL="514350" indent="-514350">
              <a:buAutoNum type="arabicParenR"/>
            </a:pPr>
            <a:endParaRPr lang="en-US" dirty="0"/>
          </a:p>
          <a:p>
            <a:r>
              <a:rPr lang="en-US" dirty="0"/>
              <a:t>Type in client name</a:t>
            </a:r>
          </a:p>
        </p:txBody>
      </p:sp>
      <p:sp>
        <p:nvSpPr>
          <p:cNvPr id="4" name="Content Placeholder 3">
            <a:extLst>
              <a:ext uri="{FF2B5EF4-FFF2-40B4-BE49-F238E27FC236}">
                <a16:creationId xmlns:a16="http://schemas.microsoft.com/office/drawing/2014/main" id="{210E704C-4524-EE3B-7160-F27D0941B472}"/>
              </a:ext>
            </a:extLst>
          </p:cNvPr>
          <p:cNvSpPr>
            <a:spLocks noGrp="1"/>
          </p:cNvSpPr>
          <p:nvPr>
            <p:ph sz="half" idx="4294967295"/>
          </p:nvPr>
        </p:nvSpPr>
        <p:spPr>
          <a:xfrm>
            <a:off x="7377113" y="2582863"/>
            <a:ext cx="4814887" cy="3594100"/>
          </a:xfrm>
        </p:spPr>
        <p:txBody>
          <a:bodyPr>
            <a:normAutofit/>
          </a:bodyPr>
          <a:lstStyle/>
          <a:p>
            <a:r>
              <a:rPr lang="en-US" dirty="0"/>
              <a:t>2) Click on the search icon (magnifying glass) to the left</a:t>
            </a:r>
          </a:p>
          <a:p>
            <a:endParaRPr lang="en-US" dirty="0"/>
          </a:p>
          <a:p>
            <a:endParaRPr lang="en-US" dirty="0"/>
          </a:p>
          <a:p>
            <a:endParaRPr lang="en-US" dirty="0"/>
          </a:p>
          <a:p>
            <a:r>
              <a:rPr lang="en-US" dirty="0"/>
              <a:t>Type in the “Services (client)”</a:t>
            </a:r>
          </a:p>
        </p:txBody>
      </p:sp>
      <p:pic>
        <p:nvPicPr>
          <p:cNvPr id="5" name="Picture 4">
            <a:extLst>
              <a:ext uri="{FF2B5EF4-FFF2-40B4-BE49-F238E27FC236}">
                <a16:creationId xmlns:a16="http://schemas.microsoft.com/office/drawing/2014/main" id="{E1A1D2EF-43CB-6922-4E3B-A816878C2288}"/>
              </a:ext>
            </a:extLst>
          </p:cNvPr>
          <p:cNvPicPr>
            <a:picLocks noChangeAspect="1"/>
          </p:cNvPicPr>
          <p:nvPr/>
        </p:nvPicPr>
        <p:blipFill>
          <a:blip r:embed="rId2"/>
          <a:stretch>
            <a:fillRect/>
          </a:stretch>
        </p:blipFill>
        <p:spPr>
          <a:xfrm>
            <a:off x="960120" y="4568559"/>
            <a:ext cx="3992646" cy="1166941"/>
          </a:xfrm>
          <a:prstGeom prst="rect">
            <a:avLst/>
          </a:prstGeom>
        </p:spPr>
      </p:pic>
      <p:pic>
        <p:nvPicPr>
          <p:cNvPr id="6" name="Picture 5">
            <a:extLst>
              <a:ext uri="{FF2B5EF4-FFF2-40B4-BE49-F238E27FC236}">
                <a16:creationId xmlns:a16="http://schemas.microsoft.com/office/drawing/2014/main" id="{44156AA1-8331-1F91-DC9B-2F13CDE0CCB4}"/>
              </a:ext>
            </a:extLst>
          </p:cNvPr>
          <p:cNvPicPr>
            <a:picLocks noChangeAspect="1"/>
          </p:cNvPicPr>
          <p:nvPr/>
        </p:nvPicPr>
        <p:blipFill>
          <a:blip r:embed="rId3"/>
          <a:stretch>
            <a:fillRect/>
          </a:stretch>
        </p:blipFill>
        <p:spPr>
          <a:xfrm>
            <a:off x="6885296" y="4157628"/>
            <a:ext cx="3910083" cy="994402"/>
          </a:xfrm>
          <a:prstGeom prst="rect">
            <a:avLst/>
          </a:prstGeom>
        </p:spPr>
      </p:pic>
    </p:spTree>
    <p:extLst>
      <p:ext uri="{BB962C8B-B14F-4D97-AF65-F5344CB8AC3E}">
        <p14:creationId xmlns:p14="http://schemas.microsoft.com/office/powerpoint/2010/main" val="1910780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EBAC94-2653-5DCF-384F-6B8157FB296A}"/>
              </a:ext>
            </a:extLst>
          </p:cNvPr>
          <p:cNvSpPr>
            <a:spLocks noGrp="1"/>
          </p:cNvSpPr>
          <p:nvPr>
            <p:ph idx="4294967295"/>
          </p:nvPr>
        </p:nvSpPr>
        <p:spPr>
          <a:xfrm>
            <a:off x="0" y="2587625"/>
            <a:ext cx="10267950" cy="3594100"/>
          </a:xfrm>
        </p:spPr>
        <p:txBody>
          <a:bodyPr/>
          <a:lstStyle/>
          <a:p>
            <a:r>
              <a:rPr lang="en-US" dirty="0"/>
              <a:t>From the Services (client) screen, locate the service in question…</a:t>
            </a:r>
          </a:p>
          <a:p>
            <a:endParaRPr lang="en-US" dirty="0"/>
          </a:p>
          <a:p>
            <a:endParaRPr lang="en-US" dirty="0"/>
          </a:p>
          <a:p>
            <a:endParaRPr lang="en-US" dirty="0"/>
          </a:p>
          <a:p>
            <a:r>
              <a:rPr lang="en-US" dirty="0"/>
              <a:t>Repeat the same steps as you would for “Stage 2” Service has a charge and is in “complete” status.</a:t>
            </a:r>
          </a:p>
        </p:txBody>
      </p:sp>
      <p:pic>
        <p:nvPicPr>
          <p:cNvPr id="4" name="Picture 3">
            <a:extLst>
              <a:ext uri="{FF2B5EF4-FFF2-40B4-BE49-F238E27FC236}">
                <a16:creationId xmlns:a16="http://schemas.microsoft.com/office/drawing/2014/main" id="{DB09774A-F92F-FB63-4159-ED9BA854C90A}"/>
              </a:ext>
            </a:extLst>
          </p:cNvPr>
          <p:cNvPicPr>
            <a:picLocks noChangeAspect="1"/>
          </p:cNvPicPr>
          <p:nvPr/>
        </p:nvPicPr>
        <p:blipFill>
          <a:blip r:embed="rId2"/>
          <a:stretch>
            <a:fillRect/>
          </a:stretch>
        </p:blipFill>
        <p:spPr>
          <a:xfrm>
            <a:off x="663116" y="3165171"/>
            <a:ext cx="10540030" cy="1029901"/>
          </a:xfrm>
          <a:prstGeom prst="rect">
            <a:avLst/>
          </a:prstGeom>
        </p:spPr>
      </p:pic>
    </p:spTree>
    <p:extLst>
      <p:ext uri="{BB962C8B-B14F-4D97-AF65-F5344CB8AC3E}">
        <p14:creationId xmlns:p14="http://schemas.microsoft.com/office/powerpoint/2010/main" val="4173976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8303C9-6255-11AF-D012-119FF0A4565A}"/>
              </a:ext>
            </a:extLst>
          </p:cNvPr>
          <p:cNvSpPr>
            <a:spLocks noGrp="1"/>
          </p:cNvSpPr>
          <p:nvPr>
            <p:ph sz="half" idx="4294967295"/>
          </p:nvPr>
        </p:nvSpPr>
        <p:spPr>
          <a:xfrm>
            <a:off x="0" y="2587625"/>
            <a:ext cx="4814888" cy="3594100"/>
          </a:xfrm>
        </p:spPr>
        <p:txBody>
          <a:bodyPr/>
          <a:lstStyle/>
          <a:p>
            <a:r>
              <a:rPr lang="en-US" dirty="0"/>
              <a:t>Here is the claim on the Service (client) screen after erroring out. </a:t>
            </a:r>
          </a:p>
        </p:txBody>
      </p:sp>
      <p:sp>
        <p:nvSpPr>
          <p:cNvPr id="4" name="Content Placeholder 3">
            <a:extLst>
              <a:ext uri="{FF2B5EF4-FFF2-40B4-BE49-F238E27FC236}">
                <a16:creationId xmlns:a16="http://schemas.microsoft.com/office/drawing/2014/main" id="{08C5DD68-57F8-D9D4-B993-645977A28BB7}"/>
              </a:ext>
            </a:extLst>
          </p:cNvPr>
          <p:cNvSpPr>
            <a:spLocks noGrp="1"/>
          </p:cNvSpPr>
          <p:nvPr>
            <p:ph sz="half" idx="4294967295"/>
          </p:nvPr>
        </p:nvSpPr>
        <p:spPr>
          <a:xfrm>
            <a:off x="7377113" y="2582863"/>
            <a:ext cx="4814887" cy="3594100"/>
          </a:xfrm>
        </p:spPr>
        <p:txBody>
          <a:bodyPr/>
          <a:lstStyle/>
          <a:p>
            <a:r>
              <a:rPr lang="en-US" dirty="0"/>
              <a:t>You will see on the client account screen, the service is NOT showing up. (DOS 7/6/23)</a:t>
            </a:r>
          </a:p>
        </p:txBody>
      </p:sp>
      <p:pic>
        <p:nvPicPr>
          <p:cNvPr id="5" name="Picture 4">
            <a:extLst>
              <a:ext uri="{FF2B5EF4-FFF2-40B4-BE49-F238E27FC236}">
                <a16:creationId xmlns:a16="http://schemas.microsoft.com/office/drawing/2014/main" id="{75DCC2FA-9FF5-0B50-869D-6C2FEA1706E4}"/>
              </a:ext>
            </a:extLst>
          </p:cNvPr>
          <p:cNvPicPr>
            <a:picLocks noChangeAspect="1"/>
          </p:cNvPicPr>
          <p:nvPr/>
        </p:nvPicPr>
        <p:blipFill>
          <a:blip r:embed="rId2"/>
          <a:stretch>
            <a:fillRect/>
          </a:stretch>
        </p:blipFill>
        <p:spPr>
          <a:xfrm>
            <a:off x="0" y="4638217"/>
            <a:ext cx="6337979" cy="402371"/>
          </a:xfrm>
          <a:prstGeom prst="rect">
            <a:avLst/>
          </a:prstGeom>
        </p:spPr>
      </p:pic>
      <p:pic>
        <p:nvPicPr>
          <p:cNvPr id="6" name="Picture 5">
            <a:extLst>
              <a:ext uri="{FF2B5EF4-FFF2-40B4-BE49-F238E27FC236}">
                <a16:creationId xmlns:a16="http://schemas.microsoft.com/office/drawing/2014/main" id="{FDF4411F-0D00-75C9-04E2-0E383848AAF2}"/>
              </a:ext>
            </a:extLst>
          </p:cNvPr>
          <p:cNvPicPr>
            <a:picLocks noChangeAspect="1"/>
          </p:cNvPicPr>
          <p:nvPr/>
        </p:nvPicPr>
        <p:blipFill>
          <a:blip r:embed="rId3"/>
          <a:stretch>
            <a:fillRect/>
          </a:stretch>
        </p:blipFill>
        <p:spPr>
          <a:xfrm>
            <a:off x="7378021" y="4094905"/>
            <a:ext cx="3603805" cy="1627773"/>
          </a:xfrm>
          <a:prstGeom prst="rect">
            <a:avLst/>
          </a:prstGeom>
        </p:spPr>
      </p:pic>
    </p:spTree>
    <p:extLst>
      <p:ext uri="{BB962C8B-B14F-4D97-AF65-F5344CB8AC3E}">
        <p14:creationId xmlns:p14="http://schemas.microsoft.com/office/powerpoint/2010/main" val="940197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8303C9-6255-11AF-D012-119FF0A4565A}"/>
              </a:ext>
            </a:extLst>
          </p:cNvPr>
          <p:cNvSpPr>
            <a:spLocks noGrp="1"/>
          </p:cNvSpPr>
          <p:nvPr>
            <p:ph sz="half" idx="4294967295"/>
          </p:nvPr>
        </p:nvSpPr>
        <p:spPr>
          <a:xfrm>
            <a:off x="0" y="2587625"/>
            <a:ext cx="5305926" cy="3594100"/>
          </a:xfrm>
        </p:spPr>
        <p:txBody>
          <a:bodyPr/>
          <a:lstStyle/>
          <a:p>
            <a:r>
              <a:rPr lang="en-US" dirty="0"/>
              <a:t>On the charges/claims screen; using these filters, you will be able to see the errored out billed claim. (note: the most important is the check box for “Included Error Services”) then apply </a:t>
            </a:r>
            <a:r>
              <a:rPr lang="en-US"/>
              <a:t>your filter.</a:t>
            </a:r>
            <a:endParaRPr lang="en-US" dirty="0"/>
          </a:p>
          <a:p>
            <a:endParaRPr lang="en-US" dirty="0"/>
          </a:p>
          <a:p>
            <a:endParaRPr lang="en-US" dirty="0"/>
          </a:p>
        </p:txBody>
      </p:sp>
      <p:sp>
        <p:nvSpPr>
          <p:cNvPr id="4" name="Content Placeholder 3">
            <a:extLst>
              <a:ext uri="{FF2B5EF4-FFF2-40B4-BE49-F238E27FC236}">
                <a16:creationId xmlns:a16="http://schemas.microsoft.com/office/drawing/2014/main" id="{08C5DD68-57F8-D9D4-B993-645977A28BB7}"/>
              </a:ext>
            </a:extLst>
          </p:cNvPr>
          <p:cNvSpPr>
            <a:spLocks noGrp="1"/>
          </p:cNvSpPr>
          <p:nvPr>
            <p:ph sz="half" idx="4294967295"/>
          </p:nvPr>
        </p:nvSpPr>
        <p:spPr>
          <a:xfrm>
            <a:off x="7377113" y="2582863"/>
            <a:ext cx="4814887" cy="3594100"/>
          </a:xfrm>
        </p:spPr>
        <p:txBody>
          <a:bodyPr/>
          <a:lstStyle/>
          <a:p>
            <a:r>
              <a:rPr lang="en-US" dirty="0"/>
              <a:t>Clicking on the hyperlinked 1 on the service line, will pull up the Claim line Item Detail screen. Here you will see the claim to be voided in detail.</a:t>
            </a:r>
          </a:p>
        </p:txBody>
      </p:sp>
      <p:pic>
        <p:nvPicPr>
          <p:cNvPr id="7" name="Picture 6">
            <a:extLst>
              <a:ext uri="{FF2B5EF4-FFF2-40B4-BE49-F238E27FC236}">
                <a16:creationId xmlns:a16="http://schemas.microsoft.com/office/drawing/2014/main" id="{1DE4B06F-160D-2C0E-924D-94977F090823}"/>
              </a:ext>
            </a:extLst>
          </p:cNvPr>
          <p:cNvPicPr>
            <a:picLocks noChangeAspect="1"/>
          </p:cNvPicPr>
          <p:nvPr/>
        </p:nvPicPr>
        <p:blipFill>
          <a:blip r:embed="rId2"/>
          <a:stretch>
            <a:fillRect/>
          </a:stretch>
        </p:blipFill>
        <p:spPr>
          <a:xfrm>
            <a:off x="146505" y="3635913"/>
            <a:ext cx="5369974" cy="2161460"/>
          </a:xfrm>
          <a:prstGeom prst="rect">
            <a:avLst/>
          </a:prstGeom>
        </p:spPr>
      </p:pic>
      <p:pic>
        <p:nvPicPr>
          <p:cNvPr id="9" name="Picture 8">
            <a:extLst>
              <a:ext uri="{FF2B5EF4-FFF2-40B4-BE49-F238E27FC236}">
                <a16:creationId xmlns:a16="http://schemas.microsoft.com/office/drawing/2014/main" id="{F3C23D8C-86D7-D0BC-B032-3219E29CD14A}"/>
              </a:ext>
            </a:extLst>
          </p:cNvPr>
          <p:cNvPicPr>
            <a:picLocks noChangeAspect="1"/>
          </p:cNvPicPr>
          <p:nvPr/>
        </p:nvPicPr>
        <p:blipFill>
          <a:blip r:embed="rId3"/>
          <a:stretch>
            <a:fillRect/>
          </a:stretch>
        </p:blipFill>
        <p:spPr>
          <a:xfrm>
            <a:off x="7698754" y="3429000"/>
            <a:ext cx="3532176" cy="590601"/>
          </a:xfrm>
          <a:prstGeom prst="rect">
            <a:avLst/>
          </a:prstGeom>
        </p:spPr>
      </p:pic>
      <p:pic>
        <p:nvPicPr>
          <p:cNvPr id="11" name="Picture 10">
            <a:extLst>
              <a:ext uri="{FF2B5EF4-FFF2-40B4-BE49-F238E27FC236}">
                <a16:creationId xmlns:a16="http://schemas.microsoft.com/office/drawing/2014/main" id="{3E61DDC2-DE4B-B46D-2ECD-46EA2C95F9E7}"/>
              </a:ext>
            </a:extLst>
          </p:cNvPr>
          <p:cNvPicPr>
            <a:picLocks noChangeAspect="1"/>
          </p:cNvPicPr>
          <p:nvPr/>
        </p:nvPicPr>
        <p:blipFill>
          <a:blip r:embed="rId4"/>
          <a:stretch>
            <a:fillRect/>
          </a:stretch>
        </p:blipFill>
        <p:spPr>
          <a:xfrm>
            <a:off x="7110663" y="4019601"/>
            <a:ext cx="4934832" cy="2431015"/>
          </a:xfrm>
          <a:prstGeom prst="rect">
            <a:avLst/>
          </a:prstGeom>
        </p:spPr>
      </p:pic>
    </p:spTree>
    <p:extLst>
      <p:ext uri="{BB962C8B-B14F-4D97-AF65-F5344CB8AC3E}">
        <p14:creationId xmlns:p14="http://schemas.microsoft.com/office/powerpoint/2010/main" val="394378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7E6797-989F-2031-828E-8421294BD4D0}"/>
              </a:ext>
            </a:extLst>
          </p:cNvPr>
          <p:cNvSpPr>
            <a:spLocks noGrp="1"/>
          </p:cNvSpPr>
          <p:nvPr>
            <p:ph idx="4294967295"/>
          </p:nvPr>
        </p:nvSpPr>
        <p:spPr>
          <a:xfrm>
            <a:off x="0" y="2587625"/>
            <a:ext cx="10267950" cy="3952875"/>
          </a:xfrm>
        </p:spPr>
        <p:txBody>
          <a:bodyPr/>
          <a:lstStyle/>
          <a:p>
            <a:pPr marL="0" indent="0">
              <a:buNone/>
            </a:pPr>
            <a:r>
              <a:rPr lang="en-US" dirty="0"/>
              <a:t>As you saw on the previous screen, the errored-out claims were checked “to be voided”. To fully have the claim be voided in the system AND the State’s system, you will have to bill an “errors” claim file. This file will have any and all errored-out service(s) that have been billed to the State and errored in </a:t>
            </a:r>
            <a:r>
              <a:rPr lang="en-US"/>
              <a:t>the system. </a:t>
            </a:r>
            <a:r>
              <a:rPr lang="en-US" dirty="0"/>
              <a:t>Once the errored-out claim(s) have been billed, then the system marks those claims as “voided claim(s)” . When you pull the claim file, you will notice a different claim status for the claim file. (B:1 for normal claims vs. B:8 for voided claims)</a:t>
            </a:r>
          </a:p>
          <a:p>
            <a:pPr marL="0" indent="0">
              <a:buNone/>
            </a:pPr>
            <a:endParaRPr lang="en-US" dirty="0"/>
          </a:p>
        </p:txBody>
      </p:sp>
      <p:pic>
        <p:nvPicPr>
          <p:cNvPr id="2" name="Picture 1">
            <a:extLst>
              <a:ext uri="{FF2B5EF4-FFF2-40B4-BE49-F238E27FC236}">
                <a16:creationId xmlns:a16="http://schemas.microsoft.com/office/drawing/2014/main" id="{1ADD51AF-CC41-1619-4057-1EF71B65FC2E}"/>
              </a:ext>
            </a:extLst>
          </p:cNvPr>
          <p:cNvPicPr>
            <a:picLocks noChangeAspect="1"/>
          </p:cNvPicPr>
          <p:nvPr/>
        </p:nvPicPr>
        <p:blipFill>
          <a:blip r:embed="rId2"/>
          <a:stretch>
            <a:fillRect/>
          </a:stretch>
        </p:blipFill>
        <p:spPr>
          <a:xfrm>
            <a:off x="4236953" y="3741363"/>
            <a:ext cx="4997789" cy="1870680"/>
          </a:xfrm>
          <a:prstGeom prst="rect">
            <a:avLst/>
          </a:prstGeom>
        </p:spPr>
      </p:pic>
    </p:spTree>
    <p:extLst>
      <p:ext uri="{BB962C8B-B14F-4D97-AF65-F5344CB8AC3E}">
        <p14:creationId xmlns:p14="http://schemas.microsoft.com/office/powerpoint/2010/main" val="1050853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9CF1DF-5FDF-7E78-5374-54D17BB33906}"/>
              </a:ext>
            </a:extLst>
          </p:cNvPr>
          <p:cNvSpPr>
            <a:spLocks noGrp="1"/>
          </p:cNvSpPr>
          <p:nvPr>
            <p:ph idx="4294967295"/>
          </p:nvPr>
        </p:nvSpPr>
        <p:spPr>
          <a:xfrm>
            <a:off x="0" y="1820863"/>
            <a:ext cx="11202988" cy="4351337"/>
          </a:xfrm>
        </p:spPr>
        <p:txBody>
          <a:bodyPr/>
          <a:lstStyle/>
          <a:p>
            <a:r>
              <a:rPr lang="en-US" dirty="0"/>
              <a:t>If you are entering a service manually, and you realize.. oops…. Wrong account!</a:t>
            </a:r>
          </a:p>
          <a:p>
            <a:r>
              <a:rPr lang="en-US" dirty="0"/>
              <a:t>Just click on the little X on the top right of your screen. </a:t>
            </a:r>
          </a:p>
          <a:p>
            <a:r>
              <a:rPr lang="en-US" dirty="0"/>
              <a:t> </a:t>
            </a:r>
          </a:p>
        </p:txBody>
      </p:sp>
      <p:sp>
        <p:nvSpPr>
          <p:cNvPr id="2" name="Title 1">
            <a:extLst>
              <a:ext uri="{FF2B5EF4-FFF2-40B4-BE49-F238E27FC236}">
                <a16:creationId xmlns:a16="http://schemas.microsoft.com/office/drawing/2014/main" id="{2ADD98C5-ACE6-5BCC-AE3C-809C0A27AF0D}"/>
              </a:ext>
            </a:extLst>
          </p:cNvPr>
          <p:cNvSpPr>
            <a:spLocks noGrp="1"/>
          </p:cNvSpPr>
          <p:nvPr>
            <p:ph type="title" idx="4294967295"/>
          </p:nvPr>
        </p:nvSpPr>
        <p:spPr>
          <a:xfrm>
            <a:off x="0" y="685800"/>
            <a:ext cx="11202988" cy="684213"/>
          </a:xfrm>
        </p:spPr>
        <p:txBody>
          <a:bodyPr>
            <a:normAutofit fontScale="90000"/>
          </a:bodyPr>
          <a:lstStyle/>
          <a:p>
            <a:r>
              <a:rPr lang="en-US" dirty="0"/>
              <a:t>Stage 1: Service entry (no charge made)</a:t>
            </a:r>
          </a:p>
        </p:txBody>
      </p:sp>
      <p:pic>
        <p:nvPicPr>
          <p:cNvPr id="4" name="Picture 3">
            <a:extLst>
              <a:ext uri="{FF2B5EF4-FFF2-40B4-BE49-F238E27FC236}">
                <a16:creationId xmlns:a16="http://schemas.microsoft.com/office/drawing/2014/main" id="{0AEFE23A-6AAC-BEBA-153C-B96A1F3AB4CB}"/>
              </a:ext>
            </a:extLst>
          </p:cNvPr>
          <p:cNvPicPr>
            <a:picLocks noChangeAspect="1"/>
          </p:cNvPicPr>
          <p:nvPr/>
        </p:nvPicPr>
        <p:blipFill>
          <a:blip r:embed="rId2"/>
          <a:stretch>
            <a:fillRect/>
          </a:stretch>
        </p:blipFill>
        <p:spPr>
          <a:xfrm>
            <a:off x="2135825" y="4384547"/>
            <a:ext cx="7602201" cy="1468947"/>
          </a:xfrm>
          <a:prstGeom prst="rect">
            <a:avLst/>
          </a:prstGeom>
        </p:spPr>
      </p:pic>
    </p:spTree>
    <p:extLst>
      <p:ext uri="{BB962C8B-B14F-4D97-AF65-F5344CB8AC3E}">
        <p14:creationId xmlns:p14="http://schemas.microsoft.com/office/powerpoint/2010/main" val="1403865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83430C6-9989-A00E-891D-74EB3E5676B4}"/>
              </a:ext>
            </a:extLst>
          </p:cNvPr>
          <p:cNvSpPr txBox="1"/>
          <p:nvPr/>
        </p:nvSpPr>
        <p:spPr>
          <a:xfrm>
            <a:off x="962163" y="2152074"/>
            <a:ext cx="4231673" cy="2512278"/>
          </a:xfrm>
          <a:prstGeom prst="rect">
            <a:avLst/>
          </a:prstGeom>
        </p:spPr>
        <p:txBody>
          <a:bodyPr vert="horz" lIns="91440" tIns="45720" rIns="91440" bIns="45720" rtlCol="0" anchor="t">
            <a:normAutofit/>
          </a:bodyPr>
          <a:lstStyle/>
          <a:p>
            <a:pPr defTabSz="667512">
              <a:lnSpc>
                <a:spcPct val="101000"/>
              </a:lnSpc>
              <a:spcAft>
                <a:spcPts val="438"/>
              </a:spcAft>
            </a:pPr>
            <a:r>
              <a:rPr lang="en-US" sz="1314" kern="1200" spc="37">
                <a:solidFill>
                  <a:schemeClr val="tx1"/>
                </a:solidFill>
                <a:latin typeface="+mn-lt"/>
                <a:ea typeface="+mn-ea"/>
                <a:cs typeface="+mn-cs"/>
              </a:rPr>
              <a:t>A confirmation message pop-up shows up asking if you want to save current data?</a:t>
            </a:r>
          </a:p>
          <a:p>
            <a:pPr defTabSz="667512">
              <a:lnSpc>
                <a:spcPct val="101000"/>
              </a:lnSpc>
              <a:spcAft>
                <a:spcPts val="438"/>
              </a:spcAft>
            </a:pPr>
            <a:r>
              <a:rPr lang="en-US" sz="1314" kern="1200" spc="37">
                <a:solidFill>
                  <a:schemeClr val="tx1"/>
                </a:solidFill>
                <a:latin typeface="+mn-lt"/>
                <a:ea typeface="+mn-ea"/>
                <a:cs typeface="+mn-cs"/>
              </a:rPr>
              <a:t>Click NO.</a:t>
            </a:r>
            <a:endParaRPr lang="en-US" spc="50"/>
          </a:p>
        </p:txBody>
      </p:sp>
      <p:pic>
        <p:nvPicPr>
          <p:cNvPr id="7" name="Picture 6">
            <a:extLst>
              <a:ext uri="{FF2B5EF4-FFF2-40B4-BE49-F238E27FC236}">
                <a16:creationId xmlns:a16="http://schemas.microsoft.com/office/drawing/2014/main" id="{35A28E6C-41C6-9298-D2C2-32D816523E67}"/>
              </a:ext>
            </a:extLst>
          </p:cNvPr>
          <p:cNvPicPr>
            <a:picLocks noChangeAspect="1"/>
          </p:cNvPicPr>
          <p:nvPr/>
        </p:nvPicPr>
        <p:blipFill>
          <a:blip r:embed="rId2"/>
          <a:stretch>
            <a:fillRect/>
          </a:stretch>
        </p:blipFill>
        <p:spPr>
          <a:xfrm>
            <a:off x="5193836" y="2739409"/>
            <a:ext cx="3515036" cy="1924943"/>
          </a:xfrm>
          <a:prstGeom prst="rect">
            <a:avLst/>
          </a:prstGeom>
        </p:spPr>
      </p:pic>
    </p:spTree>
    <p:extLst>
      <p:ext uri="{BB962C8B-B14F-4D97-AF65-F5344CB8AC3E}">
        <p14:creationId xmlns:p14="http://schemas.microsoft.com/office/powerpoint/2010/main" val="1351607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741712-5C4F-1298-02C0-AE79CE15BA37}"/>
              </a:ext>
            </a:extLst>
          </p:cNvPr>
          <p:cNvSpPr>
            <a:spLocks noGrp="1"/>
          </p:cNvSpPr>
          <p:nvPr>
            <p:ph idx="4294967295"/>
          </p:nvPr>
        </p:nvSpPr>
        <p:spPr>
          <a:xfrm>
            <a:off x="0" y="2587625"/>
            <a:ext cx="10267950" cy="3594100"/>
          </a:xfrm>
        </p:spPr>
        <p:txBody>
          <a:bodyPr/>
          <a:lstStyle/>
          <a:p>
            <a:r>
              <a:rPr lang="en-US" dirty="0"/>
              <a:t>If you have saved the erroneous service, and you realize.. Man! that doesn’t belong there!...the status is still in “show” Just click on the DOS that is wrong and then click on the little garbage can on the top of your screen.</a:t>
            </a:r>
          </a:p>
        </p:txBody>
      </p:sp>
      <p:pic>
        <p:nvPicPr>
          <p:cNvPr id="4" name="Picture 3">
            <a:extLst>
              <a:ext uri="{FF2B5EF4-FFF2-40B4-BE49-F238E27FC236}">
                <a16:creationId xmlns:a16="http://schemas.microsoft.com/office/drawing/2014/main" id="{E3A6B368-DBF9-BC8B-5329-BEF3A61A16BF}"/>
              </a:ext>
            </a:extLst>
          </p:cNvPr>
          <p:cNvPicPr>
            <a:picLocks noChangeAspect="1"/>
          </p:cNvPicPr>
          <p:nvPr/>
        </p:nvPicPr>
        <p:blipFill>
          <a:blip r:embed="rId2"/>
          <a:stretch>
            <a:fillRect/>
          </a:stretch>
        </p:blipFill>
        <p:spPr>
          <a:xfrm>
            <a:off x="1856096" y="4691206"/>
            <a:ext cx="7410734" cy="1341104"/>
          </a:xfrm>
          <a:prstGeom prst="rect">
            <a:avLst/>
          </a:prstGeom>
        </p:spPr>
      </p:pic>
    </p:spTree>
    <p:extLst>
      <p:ext uri="{BB962C8B-B14F-4D97-AF65-F5344CB8AC3E}">
        <p14:creationId xmlns:p14="http://schemas.microsoft.com/office/powerpoint/2010/main" val="3290274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562502-E2F5-B1A2-296F-0B57461B1B7F}"/>
              </a:ext>
            </a:extLst>
          </p:cNvPr>
          <p:cNvSpPr>
            <a:spLocks noGrp="1"/>
          </p:cNvSpPr>
          <p:nvPr>
            <p:ph idx="4294967295"/>
          </p:nvPr>
        </p:nvSpPr>
        <p:spPr>
          <a:xfrm>
            <a:off x="0" y="2587625"/>
            <a:ext cx="10267950" cy="3594100"/>
          </a:xfrm>
        </p:spPr>
        <p:txBody>
          <a:bodyPr/>
          <a:lstStyle/>
          <a:p>
            <a:r>
              <a:rPr lang="en-US" dirty="0"/>
              <a:t>A confirmation message pop-up shows up asking if you want to delete this record?</a:t>
            </a:r>
          </a:p>
          <a:p>
            <a:r>
              <a:rPr lang="en-US" dirty="0"/>
              <a:t>Click YES.</a:t>
            </a:r>
          </a:p>
          <a:p>
            <a:endParaRPr lang="en-US" dirty="0"/>
          </a:p>
        </p:txBody>
      </p:sp>
      <p:pic>
        <p:nvPicPr>
          <p:cNvPr id="4" name="Picture 3">
            <a:extLst>
              <a:ext uri="{FF2B5EF4-FFF2-40B4-BE49-F238E27FC236}">
                <a16:creationId xmlns:a16="http://schemas.microsoft.com/office/drawing/2014/main" id="{D8736509-7E45-F3EE-6EAF-6C1A595AD622}"/>
              </a:ext>
            </a:extLst>
          </p:cNvPr>
          <p:cNvPicPr>
            <a:picLocks noChangeAspect="1"/>
          </p:cNvPicPr>
          <p:nvPr/>
        </p:nvPicPr>
        <p:blipFill>
          <a:blip r:embed="rId2"/>
          <a:stretch>
            <a:fillRect/>
          </a:stretch>
        </p:blipFill>
        <p:spPr>
          <a:xfrm>
            <a:off x="2790967" y="3868696"/>
            <a:ext cx="6291618" cy="2443393"/>
          </a:xfrm>
          <a:prstGeom prst="rect">
            <a:avLst/>
          </a:prstGeom>
        </p:spPr>
      </p:pic>
    </p:spTree>
    <p:extLst>
      <p:ext uri="{BB962C8B-B14F-4D97-AF65-F5344CB8AC3E}">
        <p14:creationId xmlns:p14="http://schemas.microsoft.com/office/powerpoint/2010/main" val="3373020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99598-D54C-1127-4164-5E02D63664F9}"/>
              </a:ext>
            </a:extLst>
          </p:cNvPr>
          <p:cNvSpPr>
            <a:spLocks noGrp="1"/>
          </p:cNvSpPr>
          <p:nvPr>
            <p:ph type="title" idx="4294967295"/>
          </p:nvPr>
        </p:nvSpPr>
        <p:spPr>
          <a:xfrm>
            <a:off x="0" y="317500"/>
            <a:ext cx="10267950" cy="1701800"/>
          </a:xfrm>
        </p:spPr>
        <p:txBody>
          <a:bodyPr>
            <a:normAutofit/>
          </a:bodyPr>
          <a:lstStyle/>
          <a:p>
            <a:r>
              <a:rPr lang="en-US" dirty="0"/>
              <a:t>Stage 2: Service has a charge and is in “complete” status</a:t>
            </a:r>
          </a:p>
        </p:txBody>
      </p:sp>
      <p:pic>
        <p:nvPicPr>
          <p:cNvPr id="4" name="Content Placeholder 3">
            <a:extLst>
              <a:ext uri="{FF2B5EF4-FFF2-40B4-BE49-F238E27FC236}">
                <a16:creationId xmlns:a16="http://schemas.microsoft.com/office/drawing/2014/main" id="{C2D28DAA-8D80-6B93-52CA-5410F482E7DA}"/>
              </a:ext>
            </a:extLst>
          </p:cNvPr>
          <p:cNvPicPr>
            <a:picLocks noGrp="1" noChangeAspect="1"/>
          </p:cNvPicPr>
          <p:nvPr>
            <p:ph idx="4294967295"/>
          </p:nvPr>
        </p:nvPicPr>
        <p:blipFill>
          <a:blip r:embed="rId2"/>
          <a:stretch>
            <a:fillRect/>
          </a:stretch>
        </p:blipFill>
        <p:spPr>
          <a:xfrm>
            <a:off x="7319963" y="3370263"/>
            <a:ext cx="4872037" cy="1701800"/>
          </a:xfrm>
          <a:prstGeom prst="rect">
            <a:avLst/>
          </a:prstGeom>
        </p:spPr>
      </p:pic>
    </p:spTree>
    <p:extLst>
      <p:ext uri="{BB962C8B-B14F-4D97-AF65-F5344CB8AC3E}">
        <p14:creationId xmlns:p14="http://schemas.microsoft.com/office/powerpoint/2010/main" val="1128843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F21DE5-DB7A-9CAD-740A-EA2ECCA6FCFA}"/>
              </a:ext>
            </a:extLst>
          </p:cNvPr>
          <p:cNvSpPr>
            <a:spLocks noGrp="1"/>
          </p:cNvSpPr>
          <p:nvPr>
            <p:ph idx="4294967295"/>
          </p:nvPr>
        </p:nvSpPr>
        <p:spPr>
          <a:xfrm>
            <a:off x="0" y="2587625"/>
            <a:ext cx="10267950" cy="3594100"/>
          </a:xfrm>
        </p:spPr>
        <p:txBody>
          <a:bodyPr/>
          <a:lstStyle/>
          <a:p>
            <a:r>
              <a:rPr lang="en-US" dirty="0"/>
              <a:t>From the Services (client) screen…</a:t>
            </a:r>
          </a:p>
          <a:p>
            <a:r>
              <a:rPr lang="en-US" dirty="0"/>
              <a:t>Click on the DOS that is erroneous</a:t>
            </a:r>
          </a:p>
          <a:p>
            <a:endParaRPr lang="en-US" dirty="0"/>
          </a:p>
        </p:txBody>
      </p:sp>
      <p:pic>
        <p:nvPicPr>
          <p:cNvPr id="4" name="Picture 3">
            <a:extLst>
              <a:ext uri="{FF2B5EF4-FFF2-40B4-BE49-F238E27FC236}">
                <a16:creationId xmlns:a16="http://schemas.microsoft.com/office/drawing/2014/main" id="{8C1A6127-9BAA-2E06-5A91-73D53C1A3ABA}"/>
              </a:ext>
            </a:extLst>
          </p:cNvPr>
          <p:cNvPicPr>
            <a:picLocks noChangeAspect="1"/>
          </p:cNvPicPr>
          <p:nvPr/>
        </p:nvPicPr>
        <p:blipFill>
          <a:blip r:embed="rId2"/>
          <a:stretch>
            <a:fillRect/>
          </a:stretch>
        </p:blipFill>
        <p:spPr>
          <a:xfrm>
            <a:off x="1726443" y="4315166"/>
            <a:ext cx="8666328" cy="1396422"/>
          </a:xfrm>
          <a:prstGeom prst="rect">
            <a:avLst/>
          </a:prstGeom>
        </p:spPr>
      </p:pic>
    </p:spTree>
    <p:extLst>
      <p:ext uri="{BB962C8B-B14F-4D97-AF65-F5344CB8AC3E}">
        <p14:creationId xmlns:p14="http://schemas.microsoft.com/office/powerpoint/2010/main" val="1199907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EDEC5D9-601E-4307-1CD3-C3439C563204}"/>
              </a:ext>
            </a:extLst>
          </p:cNvPr>
          <p:cNvSpPr>
            <a:spLocks noGrp="1"/>
          </p:cNvSpPr>
          <p:nvPr>
            <p:ph type="body" idx="4294967295"/>
          </p:nvPr>
        </p:nvSpPr>
        <p:spPr>
          <a:xfrm>
            <a:off x="0" y="2587625"/>
            <a:ext cx="4818063" cy="1879600"/>
          </a:xfrm>
        </p:spPr>
        <p:txBody>
          <a:bodyPr>
            <a:normAutofit/>
          </a:bodyPr>
          <a:lstStyle/>
          <a:p>
            <a:r>
              <a:rPr lang="en-US" dirty="0"/>
              <a:t>At the top middle of the service box you will see a “status” section with the word “complete” with a drop down menu.</a:t>
            </a:r>
          </a:p>
          <a:p>
            <a:endParaRPr lang="en-US" dirty="0"/>
          </a:p>
        </p:txBody>
      </p:sp>
      <p:sp>
        <p:nvSpPr>
          <p:cNvPr id="9" name="Text Placeholder 8">
            <a:extLst>
              <a:ext uri="{FF2B5EF4-FFF2-40B4-BE49-F238E27FC236}">
                <a16:creationId xmlns:a16="http://schemas.microsoft.com/office/drawing/2014/main" id="{A37D3C40-ED64-309E-77FF-F1BE834CF959}"/>
              </a:ext>
            </a:extLst>
          </p:cNvPr>
          <p:cNvSpPr>
            <a:spLocks noGrp="1"/>
          </p:cNvSpPr>
          <p:nvPr>
            <p:ph type="body" sz="quarter" idx="4294967295"/>
          </p:nvPr>
        </p:nvSpPr>
        <p:spPr>
          <a:xfrm>
            <a:off x="7373938" y="2587625"/>
            <a:ext cx="4818062" cy="892175"/>
          </a:xfrm>
        </p:spPr>
        <p:txBody>
          <a:bodyPr>
            <a:normAutofit/>
          </a:bodyPr>
          <a:lstStyle/>
          <a:p>
            <a:r>
              <a:rPr lang="en-US" dirty="0"/>
              <a:t>You will also notice that your “save button” is greyed out</a:t>
            </a:r>
          </a:p>
        </p:txBody>
      </p:sp>
      <p:pic>
        <p:nvPicPr>
          <p:cNvPr id="11" name="Content Placeholder 10">
            <a:extLst>
              <a:ext uri="{FF2B5EF4-FFF2-40B4-BE49-F238E27FC236}">
                <a16:creationId xmlns:a16="http://schemas.microsoft.com/office/drawing/2014/main" id="{EB1C3508-1809-F081-3351-2E6C4BE0A94E}"/>
              </a:ext>
            </a:extLst>
          </p:cNvPr>
          <p:cNvPicPr>
            <a:picLocks noGrp="1" noChangeAspect="1"/>
          </p:cNvPicPr>
          <p:nvPr>
            <p:ph sz="quarter" idx="4294967295"/>
          </p:nvPr>
        </p:nvPicPr>
        <p:blipFill>
          <a:blip r:embed="rId2"/>
          <a:stretch>
            <a:fillRect/>
          </a:stretch>
        </p:blipFill>
        <p:spPr>
          <a:xfrm>
            <a:off x="7064375" y="4049713"/>
            <a:ext cx="5127625" cy="1836737"/>
          </a:xfrm>
          <a:prstGeom prst="rect">
            <a:avLst/>
          </a:prstGeom>
        </p:spPr>
      </p:pic>
      <p:pic>
        <p:nvPicPr>
          <p:cNvPr id="4" name="Picture 3">
            <a:extLst>
              <a:ext uri="{FF2B5EF4-FFF2-40B4-BE49-F238E27FC236}">
                <a16:creationId xmlns:a16="http://schemas.microsoft.com/office/drawing/2014/main" id="{9FD33C39-9E7C-31CC-A5EE-67EFD99271C3}"/>
              </a:ext>
            </a:extLst>
          </p:cNvPr>
          <p:cNvPicPr>
            <a:picLocks noChangeAspect="1"/>
          </p:cNvPicPr>
          <p:nvPr/>
        </p:nvPicPr>
        <p:blipFill>
          <a:blip r:embed="rId3"/>
          <a:stretch>
            <a:fillRect/>
          </a:stretch>
        </p:blipFill>
        <p:spPr>
          <a:xfrm>
            <a:off x="972949" y="4674980"/>
            <a:ext cx="4806059" cy="1212145"/>
          </a:xfrm>
          <a:prstGeom prst="rect">
            <a:avLst/>
          </a:prstGeom>
        </p:spPr>
      </p:pic>
    </p:spTree>
    <p:extLst>
      <p:ext uri="{BB962C8B-B14F-4D97-AF65-F5344CB8AC3E}">
        <p14:creationId xmlns:p14="http://schemas.microsoft.com/office/powerpoint/2010/main" val="1732329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C0B5C5-C175-B2EA-4F87-BC1DEFE89E92}"/>
              </a:ext>
            </a:extLst>
          </p:cNvPr>
          <p:cNvSpPr>
            <a:spLocks noGrp="1"/>
          </p:cNvSpPr>
          <p:nvPr>
            <p:ph idx="4294967295"/>
          </p:nvPr>
        </p:nvSpPr>
        <p:spPr>
          <a:xfrm>
            <a:off x="0" y="2587625"/>
            <a:ext cx="10267950" cy="3594100"/>
          </a:xfrm>
        </p:spPr>
        <p:txBody>
          <a:bodyPr/>
          <a:lstStyle/>
          <a:p>
            <a:r>
              <a:rPr lang="en-US" dirty="0"/>
              <a:t>Click the little arrow next to the word complete and you will see one added word “error”.</a:t>
            </a:r>
          </a:p>
          <a:p>
            <a:r>
              <a:rPr lang="en-US" dirty="0"/>
              <a:t>Click on “error”. </a:t>
            </a:r>
          </a:p>
          <a:p>
            <a:endParaRPr lang="en-US" dirty="0"/>
          </a:p>
        </p:txBody>
      </p:sp>
      <p:pic>
        <p:nvPicPr>
          <p:cNvPr id="4" name="Picture 3">
            <a:extLst>
              <a:ext uri="{FF2B5EF4-FFF2-40B4-BE49-F238E27FC236}">
                <a16:creationId xmlns:a16="http://schemas.microsoft.com/office/drawing/2014/main" id="{1079CD04-E5D8-B794-A843-302566E4F8AF}"/>
              </a:ext>
            </a:extLst>
          </p:cNvPr>
          <p:cNvPicPr>
            <a:picLocks noChangeAspect="1"/>
          </p:cNvPicPr>
          <p:nvPr/>
        </p:nvPicPr>
        <p:blipFill>
          <a:blip r:embed="rId2"/>
          <a:stretch>
            <a:fillRect/>
          </a:stretch>
        </p:blipFill>
        <p:spPr>
          <a:xfrm>
            <a:off x="3957851" y="4286370"/>
            <a:ext cx="4162567" cy="1739117"/>
          </a:xfrm>
          <a:prstGeom prst="rect">
            <a:avLst/>
          </a:prstGeom>
        </p:spPr>
      </p:pic>
    </p:spTree>
    <p:extLst>
      <p:ext uri="{BB962C8B-B14F-4D97-AF65-F5344CB8AC3E}">
        <p14:creationId xmlns:p14="http://schemas.microsoft.com/office/powerpoint/2010/main" val="3623033114"/>
      </p:ext>
    </p:extLst>
  </p:cSld>
  <p:clrMapOvr>
    <a:masterClrMapping/>
  </p:clrMapOvr>
</p:sld>
</file>

<file path=ppt/theme/theme1.xml><?xml version="1.0" encoding="utf-8"?>
<a:theme xmlns:a="http://schemas.openxmlformats.org/drawingml/2006/main" name="1_Office Theme">
  <a:themeElements>
    <a:clrScheme name="CalMHSA Palette">
      <a:dk1>
        <a:srgbClr val="000000"/>
      </a:dk1>
      <a:lt1>
        <a:srgbClr val="FFFFFF"/>
      </a:lt1>
      <a:dk2>
        <a:srgbClr val="0C5B66"/>
      </a:dk2>
      <a:lt2>
        <a:srgbClr val="E7E6E6"/>
      </a:lt2>
      <a:accent1>
        <a:srgbClr val="8EB849"/>
      </a:accent1>
      <a:accent2>
        <a:srgbClr val="016E76"/>
      </a:accent2>
      <a:accent3>
        <a:srgbClr val="5A9F90"/>
      </a:accent3>
      <a:accent4>
        <a:srgbClr val="006071"/>
      </a:accent4>
      <a:accent5>
        <a:srgbClr val="5B6670"/>
      </a:accent5>
      <a:accent6>
        <a:srgbClr val="4DB9B1"/>
      </a:accent6>
      <a:hlink>
        <a:srgbClr val="8DB949"/>
      </a:hlink>
      <a:folHlink>
        <a:srgbClr val="92740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644</Words>
  <Application>Microsoft Office PowerPoint</Application>
  <PresentationFormat>Widescreen</PresentationFormat>
  <Paragraphs>44</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Milligram</vt:lpstr>
      <vt:lpstr>Milligram Medium</vt:lpstr>
      <vt:lpstr>Poppins</vt:lpstr>
      <vt:lpstr>1_Office Theme</vt:lpstr>
      <vt:lpstr>PowerPoint Presentation</vt:lpstr>
      <vt:lpstr>Stage 1: Service entry (no charge made)</vt:lpstr>
      <vt:lpstr>PowerPoint Presentation</vt:lpstr>
      <vt:lpstr>PowerPoint Presentation</vt:lpstr>
      <vt:lpstr>PowerPoint Presentation</vt:lpstr>
      <vt:lpstr>Stage 2: Service has a charge and is in “complete” status</vt:lpstr>
      <vt:lpstr>PowerPoint Presentation</vt:lpstr>
      <vt:lpstr>PowerPoint Presentation</vt:lpstr>
      <vt:lpstr>PowerPoint Presentation</vt:lpstr>
      <vt:lpstr>PowerPoint Presentation</vt:lpstr>
      <vt:lpstr>PowerPoint Presentation</vt:lpstr>
      <vt:lpstr>Stage 3: Service has been billed out (claimed)</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Stages of a claim and erroring out when a service was added to wrong account</dc:title>
  <dc:creator>Pamela Sanchez</dc:creator>
  <cp:lastModifiedBy>Pamela Sanchez</cp:lastModifiedBy>
  <cp:revision>3</cp:revision>
  <dcterms:created xsi:type="dcterms:W3CDTF">2023-11-08T16:31:17Z</dcterms:created>
  <dcterms:modified xsi:type="dcterms:W3CDTF">2023-11-09T18:35:51Z</dcterms:modified>
</cp:coreProperties>
</file>