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83" r:id="rId5"/>
    <p:sldId id="284" r:id="rId6"/>
    <p:sldId id="294" r:id="rId7"/>
    <p:sldId id="296" r:id="rId8"/>
    <p:sldId id="295" r:id="rId9"/>
    <p:sldId id="297" r:id="rId10"/>
    <p:sldId id="298" r:id="rId11"/>
    <p:sldId id="299" r:id="rId12"/>
    <p:sldId id="288" r:id="rId13"/>
    <p:sldId id="301" r:id="rId14"/>
    <p:sldId id="300" r:id="rId15"/>
    <p:sldId id="290" r:id="rId16"/>
    <p:sldId id="292" r:id="rId17"/>
    <p:sldId id="302" r:id="rId18"/>
    <p:sldId id="30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15785B-224B-4539-9D17-212DE2D1C624}" v="39" dt="2023-11-15T08:17:27.1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52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ksana Dahl" userId="48cea867-b9bb-4f9a-96b4-455a96042f98" providerId="ADAL" clId="{EE15785B-224B-4539-9D17-212DE2D1C624}"/>
    <pc:docChg chg="undo custSel addSld delSld modSld">
      <pc:chgData name="Roksana Dahl" userId="48cea867-b9bb-4f9a-96b4-455a96042f98" providerId="ADAL" clId="{EE15785B-224B-4539-9D17-212DE2D1C624}" dt="2023-11-15T08:35:05.609" v="4074" actId="20577"/>
      <pc:docMkLst>
        <pc:docMk/>
      </pc:docMkLst>
      <pc:sldChg chg="modSp mod">
        <pc:chgData name="Roksana Dahl" userId="48cea867-b9bb-4f9a-96b4-455a96042f98" providerId="ADAL" clId="{EE15785B-224B-4539-9D17-212DE2D1C624}" dt="2023-11-15T08:33:23.540" v="4033"/>
        <pc:sldMkLst>
          <pc:docMk/>
          <pc:sldMk cId="1853957212" sldId="283"/>
        </pc:sldMkLst>
        <pc:spChg chg="mod">
          <ac:chgData name="Roksana Dahl" userId="48cea867-b9bb-4f9a-96b4-455a96042f98" providerId="ADAL" clId="{EE15785B-224B-4539-9D17-212DE2D1C624}" dt="2023-11-15T08:33:23.540" v="4033"/>
          <ac:spMkLst>
            <pc:docMk/>
            <pc:sldMk cId="1853957212" sldId="283"/>
            <ac:spMk id="3" creationId="{20AD52AF-9286-4E04-7E33-498459A35902}"/>
          </ac:spMkLst>
        </pc:spChg>
      </pc:sldChg>
      <pc:sldChg chg="addSp delSp modSp mod setBg setClrOvrMap">
        <pc:chgData name="Roksana Dahl" userId="48cea867-b9bb-4f9a-96b4-455a96042f98" providerId="ADAL" clId="{EE15785B-224B-4539-9D17-212DE2D1C624}" dt="2023-11-13T07:26:13.133" v="3908" actId="26606"/>
        <pc:sldMkLst>
          <pc:docMk/>
          <pc:sldMk cId="1738302926" sldId="284"/>
        </pc:sldMkLst>
        <pc:spChg chg="mod">
          <ac:chgData name="Roksana Dahl" userId="48cea867-b9bb-4f9a-96b4-455a96042f98" providerId="ADAL" clId="{EE15785B-224B-4539-9D17-212DE2D1C624}" dt="2023-11-13T07:26:13.112" v="3907" actId="26606"/>
          <ac:spMkLst>
            <pc:docMk/>
            <pc:sldMk cId="1738302926" sldId="284"/>
            <ac:spMk id="2" creationId="{86BAD4FD-8F90-2AB0-6824-3F1D8D37952F}"/>
          </ac:spMkLst>
        </pc:spChg>
        <pc:spChg chg="add del mod">
          <ac:chgData name="Roksana Dahl" userId="48cea867-b9bb-4f9a-96b4-455a96042f98" providerId="ADAL" clId="{EE15785B-224B-4539-9D17-212DE2D1C624}" dt="2023-11-13T07:26:13.133" v="3908" actId="26606"/>
          <ac:spMkLst>
            <pc:docMk/>
            <pc:sldMk cId="1738302926" sldId="284"/>
            <ac:spMk id="3" creationId="{37CFCCE1-2D7A-AAE1-144A-0A3EFB7562B6}"/>
          </ac:spMkLst>
        </pc:spChg>
        <pc:spChg chg="add del">
          <ac:chgData name="Roksana Dahl" userId="48cea867-b9bb-4f9a-96b4-455a96042f98" providerId="ADAL" clId="{EE15785B-224B-4539-9D17-212DE2D1C624}" dt="2023-11-13T07:26:04.998" v="3901" actId="26606"/>
          <ac:spMkLst>
            <pc:docMk/>
            <pc:sldMk cId="1738302926" sldId="284"/>
            <ac:spMk id="9" creationId="{85ED3100-3941-4F9A-9FAB-4A7A9B4A0014}"/>
          </ac:spMkLst>
        </pc:spChg>
        <pc:spChg chg="add del">
          <ac:chgData name="Roksana Dahl" userId="48cea867-b9bb-4f9a-96b4-455a96042f98" providerId="ADAL" clId="{EE15785B-224B-4539-9D17-212DE2D1C624}" dt="2023-11-13T07:26:04.998" v="3901" actId="26606"/>
          <ac:spMkLst>
            <pc:docMk/>
            <pc:sldMk cId="1738302926" sldId="284"/>
            <ac:spMk id="11" creationId="{8CBEFB3C-8BDC-4A1B-94A5-A6A24CBB6A56}"/>
          </ac:spMkLst>
        </pc:spChg>
        <pc:spChg chg="add del">
          <ac:chgData name="Roksana Dahl" userId="48cea867-b9bb-4f9a-96b4-455a96042f98" providerId="ADAL" clId="{EE15785B-224B-4539-9D17-212DE2D1C624}" dt="2023-11-13T07:26:13.112" v="3907" actId="26606"/>
          <ac:spMkLst>
            <pc:docMk/>
            <pc:sldMk cId="1738302926" sldId="284"/>
            <ac:spMk id="14" creationId="{D9A7F3BF-8763-4074-AD77-92790AF314D1}"/>
          </ac:spMkLst>
        </pc:spChg>
        <pc:spChg chg="add del">
          <ac:chgData name="Roksana Dahl" userId="48cea867-b9bb-4f9a-96b4-455a96042f98" providerId="ADAL" clId="{EE15785B-224B-4539-9D17-212DE2D1C624}" dt="2023-11-13T07:26:13.112" v="3907" actId="26606"/>
          <ac:spMkLst>
            <pc:docMk/>
            <pc:sldMk cId="1738302926" sldId="284"/>
            <ac:spMk id="20" creationId="{37CFCCE1-2D7A-AAE1-144A-0A3EFB7562B6}"/>
          </ac:spMkLst>
        </pc:spChg>
        <pc:grpChg chg="add del">
          <ac:chgData name="Roksana Dahl" userId="48cea867-b9bb-4f9a-96b4-455a96042f98" providerId="ADAL" clId="{EE15785B-224B-4539-9D17-212DE2D1C624}" dt="2023-11-13T07:26:04.998" v="3901" actId="26606"/>
          <ac:grpSpMkLst>
            <pc:docMk/>
            <pc:sldMk cId="1738302926" sldId="284"/>
            <ac:grpSpMk id="13" creationId="{7A9648D6-B41B-42D0-A817-AE2607B0B5B8}"/>
          </ac:grpSpMkLst>
        </pc:grpChg>
        <pc:grpChg chg="add del">
          <ac:chgData name="Roksana Dahl" userId="48cea867-b9bb-4f9a-96b4-455a96042f98" providerId="ADAL" clId="{EE15785B-224B-4539-9D17-212DE2D1C624}" dt="2023-11-13T07:26:13.112" v="3907" actId="26606"/>
          <ac:grpSpMkLst>
            <pc:docMk/>
            <pc:sldMk cId="1738302926" sldId="284"/>
            <ac:grpSpMk id="16" creationId="{7A9648D6-B41B-42D0-A817-AE2607B0B5B8}"/>
          </ac:grpSpMkLst>
        </pc:grpChg>
        <pc:graphicFrameChg chg="add del">
          <ac:chgData name="Roksana Dahl" userId="48cea867-b9bb-4f9a-96b4-455a96042f98" providerId="ADAL" clId="{EE15785B-224B-4539-9D17-212DE2D1C624}" dt="2023-11-13T07:26:07.831" v="3905" actId="26606"/>
          <ac:graphicFrameMkLst>
            <pc:docMk/>
            <pc:sldMk cId="1738302926" sldId="284"/>
            <ac:graphicFrameMk id="10" creationId="{B428CBE2-DADD-7D10-7156-FC6295523837}"/>
          </ac:graphicFrameMkLst>
        </pc:graphicFrameChg>
        <pc:graphicFrameChg chg="add">
          <ac:chgData name="Roksana Dahl" userId="48cea867-b9bb-4f9a-96b4-455a96042f98" providerId="ADAL" clId="{EE15785B-224B-4539-9D17-212DE2D1C624}" dt="2023-11-13T07:26:13.133" v="3908" actId="26606"/>
          <ac:graphicFrameMkLst>
            <pc:docMk/>
            <pc:sldMk cId="1738302926" sldId="284"/>
            <ac:graphicFrameMk id="22" creationId="{6BD58021-A20F-76E6-7E9C-1D06CE10FB43}"/>
          </ac:graphicFrameMkLst>
        </pc:graphicFrameChg>
        <pc:picChg chg="add del">
          <ac:chgData name="Roksana Dahl" userId="48cea867-b9bb-4f9a-96b4-455a96042f98" providerId="ADAL" clId="{EE15785B-224B-4539-9D17-212DE2D1C624}" dt="2023-11-13T07:26:04.998" v="3901" actId="26606"/>
          <ac:picMkLst>
            <pc:docMk/>
            <pc:sldMk cId="1738302926" sldId="284"/>
            <ac:picMk id="5" creationId="{A5E56391-BF6F-4516-9D2B-95A8E8DED14C}"/>
          </ac:picMkLst>
        </pc:picChg>
        <pc:picChg chg="add del">
          <ac:chgData name="Roksana Dahl" userId="48cea867-b9bb-4f9a-96b4-455a96042f98" providerId="ADAL" clId="{EE15785B-224B-4539-9D17-212DE2D1C624}" dt="2023-11-13T07:26:07.831" v="3905" actId="26606"/>
          <ac:picMkLst>
            <pc:docMk/>
            <pc:sldMk cId="1738302926" sldId="284"/>
            <ac:picMk id="6" creationId="{D118A163-62C6-C5A3-6FCD-54A2AB23CBD6}"/>
          </ac:picMkLst>
        </pc:picChg>
        <pc:cxnChg chg="add del">
          <ac:chgData name="Roksana Dahl" userId="48cea867-b9bb-4f9a-96b4-455a96042f98" providerId="ADAL" clId="{EE15785B-224B-4539-9D17-212DE2D1C624}" dt="2023-11-13T07:26:05.974" v="3903" actId="26606"/>
          <ac:cxnSpMkLst>
            <pc:docMk/>
            <pc:sldMk cId="1738302926" sldId="284"/>
            <ac:cxnSpMk id="8" creationId="{00CD8E7C-C23B-A3B9-B18A-838AED877A40}"/>
          </ac:cxnSpMkLst>
        </pc:cxnChg>
        <pc:cxnChg chg="add del">
          <ac:chgData name="Roksana Dahl" userId="48cea867-b9bb-4f9a-96b4-455a96042f98" providerId="ADAL" clId="{EE15785B-224B-4539-9D17-212DE2D1C624}" dt="2023-11-13T07:26:13.112" v="3907" actId="26606"/>
          <ac:cxnSpMkLst>
            <pc:docMk/>
            <pc:sldMk cId="1738302926" sldId="284"/>
            <ac:cxnSpMk id="15" creationId="{C49DA8F6-BCC1-4447-B54C-57856834B94B}"/>
          </ac:cxnSpMkLst>
        </pc:cxnChg>
        <pc:cxnChg chg="add del">
          <ac:chgData name="Roksana Dahl" userId="48cea867-b9bb-4f9a-96b4-455a96042f98" providerId="ADAL" clId="{EE15785B-224B-4539-9D17-212DE2D1C624}" dt="2023-11-13T07:26:04.998" v="3901" actId="26606"/>
          <ac:cxnSpMkLst>
            <pc:docMk/>
            <pc:sldMk cId="1738302926" sldId="284"/>
            <ac:cxnSpMk id="18" creationId="{C49DA8F6-BCC1-4447-B54C-57856834B94B}"/>
          </ac:cxnSpMkLst>
        </pc:cxnChg>
      </pc:sldChg>
      <pc:sldChg chg="addSp delSp modSp add del mod setBg">
        <pc:chgData name="Roksana Dahl" userId="48cea867-b9bb-4f9a-96b4-455a96042f98" providerId="ADAL" clId="{EE15785B-224B-4539-9D17-212DE2D1C624}" dt="2023-11-13T07:07:08.734" v="3474" actId="2696"/>
        <pc:sldMkLst>
          <pc:docMk/>
          <pc:sldMk cId="2091942679" sldId="285"/>
        </pc:sldMkLst>
        <pc:spChg chg="mod ord">
          <ac:chgData name="Roksana Dahl" userId="48cea867-b9bb-4f9a-96b4-455a96042f98" providerId="ADAL" clId="{EE15785B-224B-4539-9D17-212DE2D1C624}" dt="2023-11-13T06:34:43.428" v="1969" actId="20577"/>
          <ac:spMkLst>
            <pc:docMk/>
            <pc:sldMk cId="2091942679" sldId="285"/>
            <ac:spMk id="2" creationId="{EB030BFF-07B8-8EBA-C450-7CCBDECF4FCB}"/>
          </ac:spMkLst>
        </pc:spChg>
        <pc:spChg chg="mod">
          <ac:chgData name="Roksana Dahl" userId="48cea867-b9bb-4f9a-96b4-455a96042f98" providerId="ADAL" clId="{EE15785B-224B-4539-9D17-212DE2D1C624}" dt="2023-11-13T06:14:59.219" v="1115" actId="26606"/>
          <ac:spMkLst>
            <pc:docMk/>
            <pc:sldMk cId="2091942679" sldId="285"/>
            <ac:spMk id="3" creationId="{A5B6F66B-014E-1845-643E-64429F8648EF}"/>
          </ac:spMkLst>
        </pc:spChg>
        <pc:spChg chg="add del">
          <ac:chgData name="Roksana Dahl" userId="48cea867-b9bb-4f9a-96b4-455a96042f98" providerId="ADAL" clId="{EE15785B-224B-4539-9D17-212DE2D1C624}" dt="2023-11-13T06:15:40.234" v="1126" actId="21"/>
          <ac:spMkLst>
            <pc:docMk/>
            <pc:sldMk cId="2091942679" sldId="285"/>
            <ac:spMk id="5" creationId="{C090FE3A-8A6C-4569-F8F2-F3DA4E88C0FD}"/>
          </ac:spMkLst>
        </pc:spChg>
        <pc:spChg chg="add">
          <ac:chgData name="Roksana Dahl" userId="48cea867-b9bb-4f9a-96b4-455a96042f98" providerId="ADAL" clId="{EE15785B-224B-4539-9D17-212DE2D1C624}" dt="2023-11-13T06:14:59.219" v="1115" actId="26606"/>
          <ac:spMkLst>
            <pc:docMk/>
            <pc:sldMk cId="2091942679" sldId="285"/>
            <ac:spMk id="8" creationId="{18873D23-2DCF-4B31-A009-95721C06E8E1}"/>
          </ac:spMkLst>
        </pc:spChg>
        <pc:spChg chg="add">
          <ac:chgData name="Roksana Dahl" userId="48cea867-b9bb-4f9a-96b4-455a96042f98" providerId="ADAL" clId="{EE15785B-224B-4539-9D17-212DE2D1C624}" dt="2023-11-13T06:14:59.219" v="1115" actId="26606"/>
          <ac:spMkLst>
            <pc:docMk/>
            <pc:sldMk cId="2091942679" sldId="285"/>
            <ac:spMk id="10" creationId="{C13EF075-D4EF-4929-ADBC-91B27DA19955}"/>
          </ac:spMkLst>
        </pc:spChg>
        <pc:grpChg chg="add">
          <ac:chgData name="Roksana Dahl" userId="48cea867-b9bb-4f9a-96b4-455a96042f98" providerId="ADAL" clId="{EE15785B-224B-4539-9D17-212DE2D1C624}" dt="2023-11-13T06:14:59.219" v="1115" actId="26606"/>
          <ac:grpSpMkLst>
            <pc:docMk/>
            <pc:sldMk cId="2091942679" sldId="285"/>
            <ac:grpSpMk id="12" creationId="{DAA26DFA-AAB2-4973-9C17-16D587C7B198}"/>
          </ac:grpSpMkLst>
        </pc:grpChg>
      </pc:sldChg>
      <pc:sldChg chg="addSp delSp modSp del mod">
        <pc:chgData name="Roksana Dahl" userId="48cea867-b9bb-4f9a-96b4-455a96042f98" providerId="ADAL" clId="{EE15785B-224B-4539-9D17-212DE2D1C624}" dt="2023-11-09T21:44:02.238" v="766" actId="2696"/>
        <pc:sldMkLst>
          <pc:docMk/>
          <pc:sldMk cId="3632078895" sldId="286"/>
        </pc:sldMkLst>
        <pc:spChg chg="mod">
          <ac:chgData name="Roksana Dahl" userId="48cea867-b9bb-4f9a-96b4-455a96042f98" providerId="ADAL" clId="{EE15785B-224B-4539-9D17-212DE2D1C624}" dt="2023-11-09T21:38:37.968" v="439" actId="20577"/>
          <ac:spMkLst>
            <pc:docMk/>
            <pc:sldMk cId="3632078895" sldId="286"/>
            <ac:spMk id="2" creationId="{01B4B7EF-D8C9-F1D2-75DE-88D76E6CD368}"/>
          </ac:spMkLst>
        </pc:spChg>
        <pc:spChg chg="add del">
          <ac:chgData name="Roksana Dahl" userId="48cea867-b9bb-4f9a-96b4-455a96042f98" providerId="ADAL" clId="{EE15785B-224B-4539-9D17-212DE2D1C624}" dt="2023-11-09T21:39:27.803" v="441" actId="22"/>
          <ac:spMkLst>
            <pc:docMk/>
            <pc:sldMk cId="3632078895" sldId="286"/>
            <ac:spMk id="5" creationId="{B2ABD6DE-8657-131F-DB8A-0E21C999E3A3}"/>
          </ac:spMkLst>
        </pc:spChg>
      </pc:sldChg>
      <pc:sldChg chg="del">
        <pc:chgData name="Roksana Dahl" userId="48cea867-b9bb-4f9a-96b4-455a96042f98" providerId="ADAL" clId="{EE15785B-224B-4539-9D17-212DE2D1C624}" dt="2023-11-13T07:15:31.275" v="3583" actId="2696"/>
        <pc:sldMkLst>
          <pc:docMk/>
          <pc:sldMk cId="1459886166" sldId="287"/>
        </pc:sldMkLst>
      </pc:sldChg>
      <pc:sldChg chg="modSp add mod">
        <pc:chgData name="Roksana Dahl" userId="48cea867-b9bb-4f9a-96b4-455a96042f98" providerId="ADAL" clId="{EE15785B-224B-4539-9D17-212DE2D1C624}" dt="2023-11-15T08:34:34.837" v="4065" actId="20577"/>
        <pc:sldMkLst>
          <pc:docMk/>
          <pc:sldMk cId="911865950" sldId="288"/>
        </pc:sldMkLst>
        <pc:spChg chg="mod">
          <ac:chgData name="Roksana Dahl" userId="48cea867-b9bb-4f9a-96b4-455a96042f98" providerId="ADAL" clId="{EE15785B-224B-4539-9D17-212DE2D1C624}" dt="2023-11-15T08:34:34.837" v="4065" actId="20577"/>
          <ac:spMkLst>
            <pc:docMk/>
            <pc:sldMk cId="911865950" sldId="288"/>
            <ac:spMk id="3" creationId="{AB37380E-CF9F-613A-E3FF-3D909DC9AC1A}"/>
          </ac:spMkLst>
        </pc:spChg>
        <pc:spChg chg="mod">
          <ac:chgData name="Roksana Dahl" userId="48cea867-b9bb-4f9a-96b4-455a96042f98" providerId="ADAL" clId="{EE15785B-224B-4539-9D17-212DE2D1C624}" dt="2023-11-15T08:22:39.382" v="4005" actId="20577"/>
          <ac:spMkLst>
            <pc:docMk/>
            <pc:sldMk cId="911865950" sldId="288"/>
            <ac:spMk id="95" creationId="{01B4B7EF-D8C9-F1D2-75DE-88D76E6CD368}"/>
          </ac:spMkLst>
        </pc:spChg>
      </pc:sldChg>
      <pc:sldChg chg="addSp delSp modSp add del mod setBg">
        <pc:chgData name="Roksana Dahl" userId="48cea867-b9bb-4f9a-96b4-455a96042f98" providerId="ADAL" clId="{EE15785B-224B-4539-9D17-212DE2D1C624}" dt="2023-11-13T07:17:18.367" v="3594" actId="2696"/>
        <pc:sldMkLst>
          <pc:docMk/>
          <pc:sldMk cId="2048908979" sldId="288"/>
        </pc:sldMkLst>
        <pc:spChg chg="add del mod">
          <ac:chgData name="Roksana Dahl" userId="48cea867-b9bb-4f9a-96b4-455a96042f98" providerId="ADAL" clId="{EE15785B-224B-4539-9D17-212DE2D1C624}" dt="2023-11-13T06:21:31.484" v="1343" actId="26606"/>
          <ac:spMkLst>
            <pc:docMk/>
            <pc:sldMk cId="2048908979" sldId="288"/>
            <ac:spMk id="2" creationId="{01B4B7EF-D8C9-F1D2-75DE-88D76E6CD368}"/>
          </ac:spMkLst>
        </pc:spChg>
        <pc:spChg chg="mod">
          <ac:chgData name="Roksana Dahl" userId="48cea867-b9bb-4f9a-96b4-455a96042f98" providerId="ADAL" clId="{EE15785B-224B-4539-9D17-212DE2D1C624}" dt="2023-11-13T07:16:13.543" v="3588" actId="26606"/>
          <ac:spMkLst>
            <pc:docMk/>
            <pc:sldMk cId="2048908979" sldId="288"/>
            <ac:spMk id="3" creationId="{AB37380E-CF9F-613A-E3FF-3D909DC9AC1A}"/>
          </ac:spMkLst>
        </pc:spChg>
        <pc:spChg chg="add del">
          <ac:chgData name="Roksana Dahl" userId="48cea867-b9bb-4f9a-96b4-455a96042f98" providerId="ADAL" clId="{EE15785B-224B-4539-9D17-212DE2D1C624}" dt="2023-11-13T06:21:16.350" v="1332" actId="26606"/>
          <ac:spMkLst>
            <pc:docMk/>
            <pc:sldMk cId="2048908979" sldId="288"/>
            <ac:spMk id="8" creationId="{D038248A-211C-4EEC-8401-C761B929FB52}"/>
          </ac:spMkLst>
        </pc:spChg>
        <pc:spChg chg="add del">
          <ac:chgData name="Roksana Dahl" userId="48cea867-b9bb-4f9a-96b4-455a96042f98" providerId="ADAL" clId="{EE15785B-224B-4539-9D17-212DE2D1C624}" dt="2023-11-13T06:21:19.740" v="1334" actId="26606"/>
          <ac:spMkLst>
            <pc:docMk/>
            <pc:sldMk cId="2048908979" sldId="288"/>
            <ac:spMk id="9" creationId="{35DB3719-6FDC-4E5D-891D-FF40B7300F64}"/>
          </ac:spMkLst>
        </pc:spChg>
        <pc:spChg chg="add del">
          <ac:chgData name="Roksana Dahl" userId="48cea867-b9bb-4f9a-96b4-455a96042f98" providerId="ADAL" clId="{EE15785B-224B-4539-9D17-212DE2D1C624}" dt="2023-11-13T06:21:13.241" v="1330" actId="26606"/>
          <ac:spMkLst>
            <pc:docMk/>
            <pc:sldMk cId="2048908979" sldId="288"/>
            <ac:spMk id="10" creationId="{B50AB553-2A96-4A92-96F2-93548E096954}"/>
          </ac:spMkLst>
        </pc:spChg>
        <pc:spChg chg="add del">
          <ac:chgData name="Roksana Dahl" userId="48cea867-b9bb-4f9a-96b4-455a96042f98" providerId="ADAL" clId="{EE15785B-224B-4539-9D17-212DE2D1C624}" dt="2023-11-13T06:21:19.740" v="1334" actId="26606"/>
          <ac:spMkLst>
            <pc:docMk/>
            <pc:sldMk cId="2048908979" sldId="288"/>
            <ac:spMk id="11" creationId="{E0CBAC23-2E3F-4A90-BA59-F8299F6A5439}"/>
          </ac:spMkLst>
        </pc:spChg>
        <pc:spChg chg="add del">
          <ac:chgData name="Roksana Dahl" userId="48cea867-b9bb-4f9a-96b4-455a96042f98" providerId="ADAL" clId="{EE15785B-224B-4539-9D17-212DE2D1C624}" dt="2023-11-13T06:21:16.350" v="1332" actId="26606"/>
          <ac:spMkLst>
            <pc:docMk/>
            <pc:sldMk cId="2048908979" sldId="288"/>
            <ac:spMk id="17" creationId="{C30A849F-66D9-40C8-BEC8-35AFF8F4568F}"/>
          </ac:spMkLst>
        </pc:spChg>
        <pc:spChg chg="add del">
          <ac:chgData name="Roksana Dahl" userId="48cea867-b9bb-4f9a-96b4-455a96042f98" providerId="ADAL" clId="{EE15785B-224B-4539-9D17-212DE2D1C624}" dt="2023-11-13T06:21:16.350" v="1332" actId="26606"/>
          <ac:spMkLst>
            <pc:docMk/>
            <pc:sldMk cId="2048908979" sldId="288"/>
            <ac:spMk id="23" creationId="{01B4B7EF-D8C9-F1D2-75DE-88D76E6CD368}"/>
          </ac:spMkLst>
        </pc:spChg>
        <pc:spChg chg="add del">
          <ac:chgData name="Roksana Dahl" userId="48cea867-b9bb-4f9a-96b4-455a96042f98" providerId="ADAL" clId="{EE15785B-224B-4539-9D17-212DE2D1C624}" dt="2023-11-13T06:21:21.373" v="1336" actId="26606"/>
          <ac:spMkLst>
            <pc:docMk/>
            <pc:sldMk cId="2048908979" sldId="288"/>
            <ac:spMk id="27" creationId="{D038248A-211C-4EEC-8401-C761B929FB52}"/>
          </ac:spMkLst>
        </pc:spChg>
        <pc:spChg chg="add del">
          <ac:chgData name="Roksana Dahl" userId="48cea867-b9bb-4f9a-96b4-455a96042f98" providerId="ADAL" clId="{EE15785B-224B-4539-9D17-212DE2D1C624}" dt="2023-11-13T06:21:21.373" v="1336" actId="26606"/>
          <ac:spMkLst>
            <pc:docMk/>
            <pc:sldMk cId="2048908979" sldId="288"/>
            <ac:spMk id="28" creationId="{C30A849F-66D9-40C8-BEC8-35AFF8F4568F}"/>
          </ac:spMkLst>
        </pc:spChg>
        <pc:spChg chg="add del">
          <ac:chgData name="Roksana Dahl" userId="48cea867-b9bb-4f9a-96b4-455a96042f98" providerId="ADAL" clId="{EE15785B-224B-4539-9D17-212DE2D1C624}" dt="2023-11-13T06:21:21.373" v="1336" actId="26606"/>
          <ac:spMkLst>
            <pc:docMk/>
            <pc:sldMk cId="2048908979" sldId="288"/>
            <ac:spMk id="30" creationId="{01B4B7EF-D8C9-F1D2-75DE-88D76E6CD368}"/>
          </ac:spMkLst>
        </pc:spChg>
        <pc:spChg chg="add del">
          <ac:chgData name="Roksana Dahl" userId="48cea867-b9bb-4f9a-96b4-455a96042f98" providerId="ADAL" clId="{EE15785B-224B-4539-9D17-212DE2D1C624}" dt="2023-11-13T06:21:23.733" v="1338" actId="26606"/>
          <ac:spMkLst>
            <pc:docMk/>
            <pc:sldMk cId="2048908979" sldId="288"/>
            <ac:spMk id="33" creationId="{18873D23-2DCF-4B31-A009-95721C06E8E1}"/>
          </ac:spMkLst>
        </pc:spChg>
        <pc:spChg chg="add del">
          <ac:chgData name="Roksana Dahl" userId="48cea867-b9bb-4f9a-96b4-455a96042f98" providerId="ADAL" clId="{EE15785B-224B-4539-9D17-212DE2D1C624}" dt="2023-11-13T06:21:23.733" v="1338" actId="26606"/>
          <ac:spMkLst>
            <pc:docMk/>
            <pc:sldMk cId="2048908979" sldId="288"/>
            <ac:spMk id="34" creationId="{C13EF075-D4EF-4929-ADBC-91B27DA19955}"/>
          </ac:spMkLst>
        </pc:spChg>
        <pc:spChg chg="add del">
          <ac:chgData name="Roksana Dahl" userId="48cea867-b9bb-4f9a-96b4-455a96042f98" providerId="ADAL" clId="{EE15785B-224B-4539-9D17-212DE2D1C624}" dt="2023-11-13T06:21:23.733" v="1338" actId="26606"/>
          <ac:spMkLst>
            <pc:docMk/>
            <pc:sldMk cId="2048908979" sldId="288"/>
            <ac:spMk id="40" creationId="{01B4B7EF-D8C9-F1D2-75DE-88D76E6CD368}"/>
          </ac:spMkLst>
        </pc:spChg>
        <pc:spChg chg="add del">
          <ac:chgData name="Roksana Dahl" userId="48cea867-b9bb-4f9a-96b4-455a96042f98" providerId="ADAL" clId="{EE15785B-224B-4539-9D17-212DE2D1C624}" dt="2023-11-13T06:21:28.581" v="1340" actId="26606"/>
          <ac:spMkLst>
            <pc:docMk/>
            <pc:sldMk cId="2048908979" sldId="288"/>
            <ac:spMk id="42" creationId="{D038248A-211C-4EEC-8401-C761B929FB52}"/>
          </ac:spMkLst>
        </pc:spChg>
        <pc:spChg chg="add del">
          <ac:chgData name="Roksana Dahl" userId="48cea867-b9bb-4f9a-96b4-455a96042f98" providerId="ADAL" clId="{EE15785B-224B-4539-9D17-212DE2D1C624}" dt="2023-11-13T06:21:28.581" v="1340" actId="26606"/>
          <ac:spMkLst>
            <pc:docMk/>
            <pc:sldMk cId="2048908979" sldId="288"/>
            <ac:spMk id="43" creationId="{C30A849F-66D9-40C8-BEC8-35AFF8F4568F}"/>
          </ac:spMkLst>
        </pc:spChg>
        <pc:spChg chg="add del">
          <ac:chgData name="Roksana Dahl" userId="48cea867-b9bb-4f9a-96b4-455a96042f98" providerId="ADAL" clId="{EE15785B-224B-4539-9D17-212DE2D1C624}" dt="2023-11-13T06:21:28.581" v="1340" actId="26606"/>
          <ac:spMkLst>
            <pc:docMk/>
            <pc:sldMk cId="2048908979" sldId="288"/>
            <ac:spMk id="45" creationId="{01B4B7EF-D8C9-F1D2-75DE-88D76E6CD368}"/>
          </ac:spMkLst>
        </pc:spChg>
        <pc:spChg chg="add del">
          <ac:chgData name="Roksana Dahl" userId="48cea867-b9bb-4f9a-96b4-455a96042f98" providerId="ADAL" clId="{EE15785B-224B-4539-9D17-212DE2D1C624}" dt="2023-11-13T06:21:31.473" v="1342" actId="26606"/>
          <ac:spMkLst>
            <pc:docMk/>
            <pc:sldMk cId="2048908979" sldId="288"/>
            <ac:spMk id="48" creationId="{4BC99CB9-DDAD-44A2-8A1C-E3AF4E72DF5C}"/>
          </ac:spMkLst>
        </pc:spChg>
        <pc:spChg chg="add del">
          <ac:chgData name="Roksana Dahl" userId="48cea867-b9bb-4f9a-96b4-455a96042f98" providerId="ADAL" clId="{EE15785B-224B-4539-9D17-212DE2D1C624}" dt="2023-11-13T06:21:31.473" v="1342" actId="26606"/>
          <ac:spMkLst>
            <pc:docMk/>
            <pc:sldMk cId="2048908979" sldId="288"/>
            <ac:spMk id="49" creationId="{64053CBF-3932-45FF-8285-EE5146085F3A}"/>
          </ac:spMkLst>
        </pc:spChg>
        <pc:spChg chg="add del">
          <ac:chgData name="Roksana Dahl" userId="48cea867-b9bb-4f9a-96b4-455a96042f98" providerId="ADAL" clId="{EE15785B-224B-4539-9D17-212DE2D1C624}" dt="2023-11-13T06:21:31.473" v="1342" actId="26606"/>
          <ac:spMkLst>
            <pc:docMk/>
            <pc:sldMk cId="2048908979" sldId="288"/>
            <ac:spMk id="55" creationId="{01B4B7EF-D8C9-F1D2-75DE-88D76E6CD368}"/>
          </ac:spMkLst>
        </pc:spChg>
        <pc:spChg chg="add del">
          <ac:chgData name="Roksana Dahl" userId="48cea867-b9bb-4f9a-96b4-455a96042f98" providerId="ADAL" clId="{EE15785B-224B-4539-9D17-212DE2D1C624}" dt="2023-11-13T06:22:05.321" v="1346" actId="26606"/>
          <ac:spMkLst>
            <pc:docMk/>
            <pc:sldMk cId="2048908979" sldId="288"/>
            <ac:spMk id="62" creationId="{43C823D3-D619-407C-89E0-C6F6B1E7A42A}"/>
          </ac:spMkLst>
        </pc:spChg>
        <pc:spChg chg="add del">
          <ac:chgData name="Roksana Dahl" userId="48cea867-b9bb-4f9a-96b4-455a96042f98" providerId="ADAL" clId="{EE15785B-224B-4539-9D17-212DE2D1C624}" dt="2023-11-13T06:22:05.321" v="1346" actId="26606"/>
          <ac:spMkLst>
            <pc:docMk/>
            <pc:sldMk cId="2048908979" sldId="288"/>
            <ac:spMk id="63" creationId="{047F8E3E-2FFA-4A0F-B3C7-E57ADDCFB415}"/>
          </ac:spMkLst>
        </pc:spChg>
        <pc:spChg chg="add del mod">
          <ac:chgData name="Roksana Dahl" userId="48cea867-b9bb-4f9a-96b4-455a96042f98" providerId="ADAL" clId="{EE15785B-224B-4539-9D17-212DE2D1C624}" dt="2023-11-13T07:16:13.553" v="3589" actId="26606"/>
          <ac:spMkLst>
            <pc:docMk/>
            <pc:sldMk cId="2048908979" sldId="288"/>
            <ac:spMk id="65" creationId="{01B4B7EF-D8C9-F1D2-75DE-88D76E6CD368}"/>
          </ac:spMkLst>
        </pc:spChg>
        <pc:spChg chg="add del">
          <ac:chgData name="Roksana Dahl" userId="48cea867-b9bb-4f9a-96b4-455a96042f98" providerId="ADAL" clId="{EE15785B-224B-4539-9D17-212DE2D1C624}" dt="2023-11-13T07:16:13.553" v="3589" actId="26606"/>
          <ac:spMkLst>
            <pc:docMk/>
            <pc:sldMk cId="2048908979" sldId="288"/>
            <ac:spMk id="71" creationId="{18873D23-2DCF-4B31-A009-95721C06E8E1}"/>
          </ac:spMkLst>
        </pc:spChg>
        <pc:spChg chg="add del">
          <ac:chgData name="Roksana Dahl" userId="48cea867-b9bb-4f9a-96b4-455a96042f98" providerId="ADAL" clId="{EE15785B-224B-4539-9D17-212DE2D1C624}" dt="2023-11-13T07:16:13.553" v="3589" actId="26606"/>
          <ac:spMkLst>
            <pc:docMk/>
            <pc:sldMk cId="2048908979" sldId="288"/>
            <ac:spMk id="73" creationId="{C13EF075-D4EF-4929-ADBC-91B27DA19955}"/>
          </ac:spMkLst>
        </pc:spChg>
        <pc:spChg chg="add">
          <ac:chgData name="Roksana Dahl" userId="48cea867-b9bb-4f9a-96b4-455a96042f98" providerId="ADAL" clId="{EE15785B-224B-4539-9D17-212DE2D1C624}" dt="2023-11-13T07:16:13.553" v="3589" actId="26606"/>
          <ac:spMkLst>
            <pc:docMk/>
            <pc:sldMk cId="2048908979" sldId="288"/>
            <ac:spMk id="84" creationId="{18873D23-2DCF-4B31-A009-95721C06E8E1}"/>
          </ac:spMkLst>
        </pc:spChg>
        <pc:spChg chg="add del">
          <ac:chgData name="Roksana Dahl" userId="48cea867-b9bb-4f9a-96b4-455a96042f98" providerId="ADAL" clId="{EE15785B-224B-4539-9D17-212DE2D1C624}" dt="2023-11-13T07:16:13.543" v="3588" actId="26606"/>
          <ac:spMkLst>
            <pc:docMk/>
            <pc:sldMk cId="2048908979" sldId="288"/>
            <ac:spMk id="85" creationId="{BACC6370-2D7E-4714-9D71-7542949D7D5D}"/>
          </ac:spMkLst>
        </pc:spChg>
        <pc:spChg chg="add">
          <ac:chgData name="Roksana Dahl" userId="48cea867-b9bb-4f9a-96b4-455a96042f98" providerId="ADAL" clId="{EE15785B-224B-4539-9D17-212DE2D1C624}" dt="2023-11-13T07:16:13.553" v="3589" actId="26606"/>
          <ac:spMkLst>
            <pc:docMk/>
            <pc:sldMk cId="2048908979" sldId="288"/>
            <ac:spMk id="86" creationId="{C13EF075-D4EF-4929-ADBC-91B27DA19955}"/>
          </ac:spMkLst>
        </pc:spChg>
        <pc:spChg chg="add del">
          <ac:chgData name="Roksana Dahl" userId="48cea867-b9bb-4f9a-96b4-455a96042f98" providerId="ADAL" clId="{EE15785B-224B-4539-9D17-212DE2D1C624}" dt="2023-11-13T07:16:13.543" v="3588" actId="26606"/>
          <ac:spMkLst>
            <pc:docMk/>
            <pc:sldMk cId="2048908979" sldId="288"/>
            <ac:spMk id="87" creationId="{F68B3F68-107C-434F-AA38-110D5EA91B85}"/>
          </ac:spMkLst>
        </pc:spChg>
        <pc:spChg chg="add del">
          <ac:chgData name="Roksana Dahl" userId="48cea867-b9bb-4f9a-96b4-455a96042f98" providerId="ADAL" clId="{EE15785B-224B-4539-9D17-212DE2D1C624}" dt="2023-11-13T07:16:13.543" v="3588" actId="26606"/>
          <ac:spMkLst>
            <pc:docMk/>
            <pc:sldMk cId="2048908979" sldId="288"/>
            <ac:spMk id="89" creationId="{AAD0DBB9-1A4B-4391-81D4-CB19F9AB918A}"/>
          </ac:spMkLst>
        </pc:spChg>
        <pc:spChg chg="add del">
          <ac:chgData name="Roksana Dahl" userId="48cea867-b9bb-4f9a-96b4-455a96042f98" providerId="ADAL" clId="{EE15785B-224B-4539-9D17-212DE2D1C624}" dt="2023-11-13T07:16:13.543" v="3588" actId="26606"/>
          <ac:spMkLst>
            <pc:docMk/>
            <pc:sldMk cId="2048908979" sldId="288"/>
            <ac:spMk id="91" creationId="{063BBA22-50EA-4C4D-BE05-F1CE4E63AA56}"/>
          </ac:spMkLst>
        </pc:spChg>
        <pc:spChg chg="add">
          <ac:chgData name="Roksana Dahl" userId="48cea867-b9bb-4f9a-96b4-455a96042f98" providerId="ADAL" clId="{EE15785B-224B-4539-9D17-212DE2D1C624}" dt="2023-11-13T07:16:13.553" v="3589" actId="26606"/>
          <ac:spMkLst>
            <pc:docMk/>
            <pc:sldMk cId="2048908979" sldId="288"/>
            <ac:spMk id="95" creationId="{01B4B7EF-D8C9-F1D2-75DE-88D76E6CD368}"/>
          </ac:spMkLst>
        </pc:spChg>
        <pc:grpChg chg="add del">
          <ac:chgData name="Roksana Dahl" userId="48cea867-b9bb-4f9a-96b4-455a96042f98" providerId="ADAL" clId="{EE15785B-224B-4539-9D17-212DE2D1C624}" dt="2023-11-13T06:21:16.350" v="1332" actId="26606"/>
          <ac:grpSpMkLst>
            <pc:docMk/>
            <pc:sldMk cId="2048908979" sldId="288"/>
            <ac:grpSpMk id="12" creationId="{04542298-A2B1-480F-A11C-A40EDD19B857}"/>
          </ac:grpSpMkLst>
        </pc:grpChg>
        <pc:grpChg chg="add del">
          <ac:chgData name="Roksana Dahl" userId="48cea867-b9bb-4f9a-96b4-455a96042f98" providerId="ADAL" clId="{EE15785B-224B-4539-9D17-212DE2D1C624}" dt="2023-11-13T06:21:16.350" v="1332" actId="26606"/>
          <ac:grpSpMkLst>
            <pc:docMk/>
            <pc:sldMk cId="2048908979" sldId="288"/>
            <ac:grpSpMk id="18" creationId="{2A5C9C35-2375-49EB-B99C-17C87D42FE7C}"/>
          </ac:grpSpMkLst>
        </pc:grpChg>
        <pc:grpChg chg="add del">
          <ac:chgData name="Roksana Dahl" userId="48cea867-b9bb-4f9a-96b4-455a96042f98" providerId="ADAL" clId="{EE15785B-224B-4539-9D17-212DE2D1C624}" dt="2023-11-13T06:21:21.373" v="1336" actId="26606"/>
          <ac:grpSpMkLst>
            <pc:docMk/>
            <pc:sldMk cId="2048908979" sldId="288"/>
            <ac:grpSpMk id="29" creationId="{04542298-A2B1-480F-A11C-A40EDD19B857}"/>
          </ac:grpSpMkLst>
        </pc:grpChg>
        <pc:grpChg chg="add del">
          <ac:chgData name="Roksana Dahl" userId="48cea867-b9bb-4f9a-96b4-455a96042f98" providerId="ADAL" clId="{EE15785B-224B-4539-9D17-212DE2D1C624}" dt="2023-11-13T06:21:21.373" v="1336" actId="26606"/>
          <ac:grpSpMkLst>
            <pc:docMk/>
            <pc:sldMk cId="2048908979" sldId="288"/>
            <ac:grpSpMk id="31" creationId="{2A5C9C35-2375-49EB-B99C-17C87D42FE7C}"/>
          </ac:grpSpMkLst>
        </pc:grpChg>
        <pc:grpChg chg="add del">
          <ac:chgData name="Roksana Dahl" userId="48cea867-b9bb-4f9a-96b4-455a96042f98" providerId="ADAL" clId="{EE15785B-224B-4539-9D17-212DE2D1C624}" dt="2023-11-13T06:21:23.733" v="1338" actId="26606"/>
          <ac:grpSpMkLst>
            <pc:docMk/>
            <pc:sldMk cId="2048908979" sldId="288"/>
            <ac:grpSpMk id="35" creationId="{DAA26DFA-AAB2-4973-9C17-16D587C7B198}"/>
          </ac:grpSpMkLst>
        </pc:grpChg>
        <pc:grpChg chg="add del">
          <ac:chgData name="Roksana Dahl" userId="48cea867-b9bb-4f9a-96b4-455a96042f98" providerId="ADAL" clId="{EE15785B-224B-4539-9D17-212DE2D1C624}" dt="2023-11-13T06:21:28.581" v="1340" actId="26606"/>
          <ac:grpSpMkLst>
            <pc:docMk/>
            <pc:sldMk cId="2048908979" sldId="288"/>
            <ac:grpSpMk id="44" creationId="{04542298-A2B1-480F-A11C-A40EDD19B857}"/>
          </ac:grpSpMkLst>
        </pc:grpChg>
        <pc:grpChg chg="add del">
          <ac:chgData name="Roksana Dahl" userId="48cea867-b9bb-4f9a-96b4-455a96042f98" providerId="ADAL" clId="{EE15785B-224B-4539-9D17-212DE2D1C624}" dt="2023-11-13T06:21:28.581" v="1340" actId="26606"/>
          <ac:grpSpMkLst>
            <pc:docMk/>
            <pc:sldMk cId="2048908979" sldId="288"/>
            <ac:grpSpMk id="46" creationId="{2A5C9C35-2375-49EB-B99C-17C87D42FE7C}"/>
          </ac:grpSpMkLst>
        </pc:grpChg>
        <pc:grpChg chg="add del">
          <ac:chgData name="Roksana Dahl" userId="48cea867-b9bb-4f9a-96b4-455a96042f98" providerId="ADAL" clId="{EE15785B-224B-4539-9D17-212DE2D1C624}" dt="2023-11-13T06:21:31.473" v="1342" actId="26606"/>
          <ac:grpSpMkLst>
            <pc:docMk/>
            <pc:sldMk cId="2048908979" sldId="288"/>
            <ac:grpSpMk id="50" creationId="{2E751C04-BEA6-446B-A678-9C74819EBD4C}"/>
          </ac:grpSpMkLst>
        </pc:grpChg>
        <pc:grpChg chg="add del">
          <ac:chgData name="Roksana Dahl" userId="48cea867-b9bb-4f9a-96b4-455a96042f98" providerId="ADAL" clId="{EE15785B-224B-4539-9D17-212DE2D1C624}" dt="2023-11-13T06:21:31.473" v="1342" actId="26606"/>
          <ac:grpSpMkLst>
            <pc:docMk/>
            <pc:sldMk cId="2048908979" sldId="288"/>
            <ac:grpSpMk id="56" creationId="{B63ACBA3-DEFD-4C6D-BBA0-64468FA99C2D}"/>
          </ac:grpSpMkLst>
        </pc:grpChg>
        <pc:grpChg chg="add del">
          <ac:chgData name="Roksana Dahl" userId="48cea867-b9bb-4f9a-96b4-455a96042f98" providerId="ADAL" clId="{EE15785B-224B-4539-9D17-212DE2D1C624}" dt="2023-11-13T06:22:05.321" v="1346" actId="26606"/>
          <ac:grpSpMkLst>
            <pc:docMk/>
            <pc:sldMk cId="2048908979" sldId="288"/>
            <ac:grpSpMk id="64" creationId="{33D939F1-7ABE-4D0E-946A-43F37F556AFD}"/>
          </ac:grpSpMkLst>
        </pc:grpChg>
        <pc:grpChg chg="add del">
          <ac:chgData name="Roksana Dahl" userId="48cea867-b9bb-4f9a-96b4-455a96042f98" providerId="ADAL" clId="{EE15785B-224B-4539-9D17-212DE2D1C624}" dt="2023-11-13T06:22:05.321" v="1346" actId="26606"/>
          <ac:grpSpMkLst>
            <pc:docMk/>
            <pc:sldMk cId="2048908979" sldId="288"/>
            <ac:grpSpMk id="66" creationId="{9DB3963A-4187-4A72-9DA4-CA6BADE22931}"/>
          </ac:grpSpMkLst>
        </pc:grpChg>
        <pc:grpChg chg="add del">
          <ac:chgData name="Roksana Dahl" userId="48cea867-b9bb-4f9a-96b4-455a96042f98" providerId="ADAL" clId="{EE15785B-224B-4539-9D17-212DE2D1C624}" dt="2023-11-13T07:16:13.553" v="3589" actId="26606"/>
          <ac:grpSpMkLst>
            <pc:docMk/>
            <pc:sldMk cId="2048908979" sldId="288"/>
            <ac:grpSpMk id="75" creationId="{DAA26DFA-AAB2-4973-9C17-16D587C7B198}"/>
          </ac:grpSpMkLst>
        </pc:grpChg>
        <pc:grpChg chg="add">
          <ac:chgData name="Roksana Dahl" userId="48cea867-b9bb-4f9a-96b4-455a96042f98" providerId="ADAL" clId="{EE15785B-224B-4539-9D17-212DE2D1C624}" dt="2023-11-13T07:16:13.553" v="3589" actId="26606"/>
          <ac:grpSpMkLst>
            <pc:docMk/>
            <pc:sldMk cId="2048908979" sldId="288"/>
            <ac:grpSpMk id="88" creationId="{DAA26DFA-AAB2-4973-9C17-16D587C7B198}"/>
          </ac:grpSpMkLst>
        </pc:grpChg>
        <pc:graphicFrameChg chg="add del">
          <ac:chgData name="Roksana Dahl" userId="48cea867-b9bb-4f9a-96b4-455a96042f98" providerId="ADAL" clId="{EE15785B-224B-4539-9D17-212DE2D1C624}" dt="2023-11-13T06:21:13.241" v="1330" actId="26606"/>
          <ac:graphicFrameMkLst>
            <pc:docMk/>
            <pc:sldMk cId="2048908979" sldId="288"/>
            <ac:graphicFrameMk id="5" creationId="{4B90C7CA-4DD8-C3EC-A94C-614DF26B28A1}"/>
          </ac:graphicFrameMkLst>
        </pc:graphicFrameChg>
        <pc:graphicFrameChg chg="add del">
          <ac:chgData name="Roksana Dahl" userId="48cea867-b9bb-4f9a-96b4-455a96042f98" providerId="ADAL" clId="{EE15785B-224B-4539-9D17-212DE2D1C624}" dt="2023-11-13T06:21:19.740" v="1334" actId="26606"/>
          <ac:graphicFrameMkLst>
            <pc:docMk/>
            <pc:sldMk cId="2048908979" sldId="288"/>
            <ac:graphicFrameMk id="25" creationId="{A3434A23-F795-8005-E769-92C434F13FA7}"/>
          </ac:graphicFrameMkLst>
        </pc:graphicFrameChg>
        <pc:graphicFrameChg chg="add del">
          <ac:chgData name="Roksana Dahl" userId="48cea867-b9bb-4f9a-96b4-455a96042f98" providerId="ADAL" clId="{EE15785B-224B-4539-9D17-212DE2D1C624}" dt="2023-11-13T07:16:13.543" v="3588" actId="26606"/>
          <ac:graphicFrameMkLst>
            <pc:docMk/>
            <pc:sldMk cId="2048908979" sldId="288"/>
            <ac:graphicFrameMk id="81" creationId="{0ECD81FD-BEB7-E878-D096-511C59B1D6BE}"/>
          </ac:graphicFrameMkLst>
        </pc:graphicFrameChg>
        <pc:picChg chg="add del">
          <ac:chgData name="Roksana Dahl" userId="48cea867-b9bb-4f9a-96b4-455a96042f98" providerId="ADAL" clId="{EE15785B-224B-4539-9D17-212DE2D1C624}" dt="2023-11-13T06:21:13.241" v="1330" actId="26606"/>
          <ac:picMkLst>
            <pc:docMk/>
            <pc:sldMk cId="2048908979" sldId="288"/>
            <ac:picMk id="6" creationId="{1F99357D-F781-5C6C-65E6-64106B3A090A}"/>
          </ac:picMkLst>
        </pc:picChg>
      </pc:sldChg>
      <pc:sldChg chg="modSp new del mod">
        <pc:chgData name="Roksana Dahl" userId="48cea867-b9bb-4f9a-96b4-455a96042f98" providerId="ADAL" clId="{EE15785B-224B-4539-9D17-212DE2D1C624}" dt="2023-11-13T06:15:35.146" v="1125" actId="2696"/>
        <pc:sldMkLst>
          <pc:docMk/>
          <pc:sldMk cId="789880509" sldId="289"/>
        </pc:sldMkLst>
        <pc:spChg chg="mod">
          <ac:chgData name="Roksana Dahl" userId="48cea867-b9bb-4f9a-96b4-455a96042f98" providerId="ADAL" clId="{EE15785B-224B-4539-9D17-212DE2D1C624}" dt="2023-11-13T06:15:25.270" v="1123" actId="27636"/>
          <ac:spMkLst>
            <pc:docMk/>
            <pc:sldMk cId="789880509" sldId="289"/>
            <ac:spMk id="3" creationId="{00294CDA-EDC0-649F-C0F4-5850FF28927F}"/>
          </ac:spMkLst>
        </pc:spChg>
      </pc:sldChg>
      <pc:sldChg chg="addSp delSp add del setBg delDesignElem">
        <pc:chgData name="Roksana Dahl" userId="48cea867-b9bb-4f9a-96b4-455a96042f98" providerId="ADAL" clId="{EE15785B-224B-4539-9D17-212DE2D1C624}" dt="2023-11-13T06:15:25.248" v="1122"/>
        <pc:sldMkLst>
          <pc:docMk/>
          <pc:sldMk cId="634950635" sldId="290"/>
        </pc:sldMkLst>
        <pc:spChg chg="add del">
          <ac:chgData name="Roksana Dahl" userId="48cea867-b9bb-4f9a-96b4-455a96042f98" providerId="ADAL" clId="{EE15785B-224B-4539-9D17-212DE2D1C624}" dt="2023-11-13T06:15:25.248" v="1122"/>
          <ac:spMkLst>
            <pc:docMk/>
            <pc:sldMk cId="634950635" sldId="290"/>
            <ac:spMk id="8" creationId="{18873D23-2DCF-4B31-A009-95721C06E8E1}"/>
          </ac:spMkLst>
        </pc:spChg>
        <pc:spChg chg="add del">
          <ac:chgData name="Roksana Dahl" userId="48cea867-b9bb-4f9a-96b4-455a96042f98" providerId="ADAL" clId="{EE15785B-224B-4539-9D17-212DE2D1C624}" dt="2023-11-13T06:15:25.248" v="1122"/>
          <ac:spMkLst>
            <pc:docMk/>
            <pc:sldMk cId="634950635" sldId="290"/>
            <ac:spMk id="10" creationId="{C13EF075-D4EF-4929-ADBC-91B27DA19955}"/>
          </ac:spMkLst>
        </pc:spChg>
        <pc:grpChg chg="add del">
          <ac:chgData name="Roksana Dahl" userId="48cea867-b9bb-4f9a-96b4-455a96042f98" providerId="ADAL" clId="{EE15785B-224B-4539-9D17-212DE2D1C624}" dt="2023-11-13T06:15:25.248" v="1122"/>
          <ac:grpSpMkLst>
            <pc:docMk/>
            <pc:sldMk cId="634950635" sldId="290"/>
            <ac:grpSpMk id="12" creationId="{DAA26DFA-AAB2-4973-9C17-16D587C7B198}"/>
          </ac:grpSpMkLst>
        </pc:grpChg>
      </pc:sldChg>
      <pc:sldChg chg="addSp delSp modSp add mod">
        <pc:chgData name="Roksana Dahl" userId="48cea867-b9bb-4f9a-96b4-455a96042f98" providerId="ADAL" clId="{EE15785B-224B-4539-9D17-212DE2D1C624}" dt="2023-11-13T07:23:18.079" v="3691" actId="26606"/>
        <pc:sldMkLst>
          <pc:docMk/>
          <pc:sldMk cId="1315683511" sldId="290"/>
        </pc:sldMkLst>
        <pc:spChg chg="del mod">
          <ac:chgData name="Roksana Dahl" userId="48cea867-b9bb-4f9a-96b4-455a96042f98" providerId="ADAL" clId="{EE15785B-224B-4539-9D17-212DE2D1C624}" dt="2023-11-13T06:28:28.787" v="1733" actId="26606"/>
          <ac:spMkLst>
            <pc:docMk/>
            <pc:sldMk cId="1315683511" sldId="290"/>
            <ac:spMk id="2" creationId="{EB030BFF-07B8-8EBA-C450-7CCBDECF4FCB}"/>
          </ac:spMkLst>
        </pc:spChg>
        <pc:spChg chg="mod">
          <ac:chgData name="Roksana Dahl" userId="48cea867-b9bb-4f9a-96b4-455a96042f98" providerId="ADAL" clId="{EE15785B-224B-4539-9D17-212DE2D1C624}" dt="2023-11-13T07:23:18.079" v="3691" actId="26606"/>
          <ac:spMkLst>
            <pc:docMk/>
            <pc:sldMk cId="1315683511" sldId="290"/>
            <ac:spMk id="3" creationId="{A5B6F66B-014E-1845-643E-64429F8648EF}"/>
          </ac:spMkLst>
        </pc:spChg>
        <pc:spChg chg="del">
          <ac:chgData name="Roksana Dahl" userId="48cea867-b9bb-4f9a-96b4-455a96042f98" providerId="ADAL" clId="{EE15785B-224B-4539-9D17-212DE2D1C624}" dt="2023-11-13T06:15:49.874" v="1127" actId="21"/>
          <ac:spMkLst>
            <pc:docMk/>
            <pc:sldMk cId="1315683511" sldId="290"/>
            <ac:spMk id="5" creationId="{C090FE3A-8A6C-4569-F8F2-F3DA4E88C0FD}"/>
          </ac:spMkLst>
        </pc:spChg>
        <pc:spChg chg="del">
          <ac:chgData name="Roksana Dahl" userId="48cea867-b9bb-4f9a-96b4-455a96042f98" providerId="ADAL" clId="{EE15785B-224B-4539-9D17-212DE2D1C624}" dt="2023-11-13T06:28:28.787" v="1733" actId="26606"/>
          <ac:spMkLst>
            <pc:docMk/>
            <pc:sldMk cId="1315683511" sldId="290"/>
            <ac:spMk id="8" creationId="{18873D23-2DCF-4B31-A009-95721C06E8E1}"/>
          </ac:spMkLst>
        </pc:spChg>
        <pc:spChg chg="del">
          <ac:chgData name="Roksana Dahl" userId="48cea867-b9bb-4f9a-96b4-455a96042f98" providerId="ADAL" clId="{EE15785B-224B-4539-9D17-212DE2D1C624}" dt="2023-11-13T06:28:28.787" v="1733" actId="26606"/>
          <ac:spMkLst>
            <pc:docMk/>
            <pc:sldMk cId="1315683511" sldId="290"/>
            <ac:spMk id="10" creationId="{C13EF075-D4EF-4929-ADBC-91B27DA19955}"/>
          </ac:spMkLst>
        </pc:spChg>
        <pc:spChg chg="add del">
          <ac:chgData name="Roksana Dahl" userId="48cea867-b9bb-4f9a-96b4-455a96042f98" providerId="ADAL" clId="{EE15785B-224B-4539-9D17-212DE2D1C624}" dt="2023-11-13T07:15:56.639" v="3586" actId="26606"/>
          <ac:spMkLst>
            <pc:docMk/>
            <pc:sldMk cId="1315683511" sldId="290"/>
            <ac:spMk id="22" creationId="{0C541B88-1AE9-40C3-AFD5-967787C1979F}"/>
          </ac:spMkLst>
        </pc:spChg>
        <pc:spChg chg="add del">
          <ac:chgData name="Roksana Dahl" userId="48cea867-b9bb-4f9a-96b4-455a96042f98" providerId="ADAL" clId="{EE15785B-224B-4539-9D17-212DE2D1C624}" dt="2023-11-13T07:15:56.639" v="3586" actId="26606"/>
          <ac:spMkLst>
            <pc:docMk/>
            <pc:sldMk cId="1315683511" sldId="290"/>
            <ac:spMk id="24" creationId="{E5F17139-31EE-46AC-B04F-DBBD852DD6CB}"/>
          </ac:spMkLst>
        </pc:spChg>
        <pc:spChg chg="add del">
          <ac:chgData name="Roksana Dahl" userId="48cea867-b9bb-4f9a-96b4-455a96042f98" providerId="ADAL" clId="{EE15785B-224B-4539-9D17-212DE2D1C624}" dt="2023-11-13T07:15:56.639" v="3586" actId="26606"/>
          <ac:spMkLst>
            <pc:docMk/>
            <pc:sldMk cId="1315683511" sldId="290"/>
            <ac:spMk id="30" creationId="{89D16701-DA76-4F72-BB63-E2C3FFBDFE0F}"/>
          </ac:spMkLst>
        </pc:spChg>
        <pc:spChg chg="add del">
          <ac:chgData name="Roksana Dahl" userId="48cea867-b9bb-4f9a-96b4-455a96042f98" providerId="ADAL" clId="{EE15785B-224B-4539-9D17-212DE2D1C624}" dt="2023-11-13T07:15:56.639" v="3586" actId="26606"/>
          <ac:spMkLst>
            <pc:docMk/>
            <pc:sldMk cId="1315683511" sldId="290"/>
            <ac:spMk id="32" creationId="{1CC28BE1-9DC6-43FE-9582-39F091098D77}"/>
          </ac:spMkLst>
        </pc:spChg>
        <pc:spChg chg="add del">
          <ac:chgData name="Roksana Dahl" userId="48cea867-b9bb-4f9a-96b4-455a96042f98" providerId="ADAL" clId="{EE15785B-224B-4539-9D17-212DE2D1C624}" dt="2023-11-13T07:16:39.785" v="3592" actId="26606"/>
          <ac:spMkLst>
            <pc:docMk/>
            <pc:sldMk cId="1315683511" sldId="290"/>
            <ac:spMk id="52" creationId="{BACC6370-2D7E-4714-9D71-7542949D7D5D}"/>
          </ac:spMkLst>
        </pc:spChg>
        <pc:spChg chg="add del">
          <ac:chgData name="Roksana Dahl" userId="48cea867-b9bb-4f9a-96b4-455a96042f98" providerId="ADAL" clId="{EE15785B-224B-4539-9D17-212DE2D1C624}" dt="2023-11-13T07:15:56.618" v="3585" actId="26606"/>
          <ac:spMkLst>
            <pc:docMk/>
            <pc:sldMk cId="1315683511" sldId="290"/>
            <ac:spMk id="53" creationId="{E10650BA-D090-4A23-98E3-B48BBAEA9201}"/>
          </ac:spMkLst>
        </pc:spChg>
        <pc:spChg chg="add del">
          <ac:chgData name="Roksana Dahl" userId="48cea867-b9bb-4f9a-96b4-455a96042f98" providerId="ADAL" clId="{EE15785B-224B-4539-9D17-212DE2D1C624}" dt="2023-11-13T07:16:39.785" v="3592" actId="26606"/>
          <ac:spMkLst>
            <pc:docMk/>
            <pc:sldMk cId="1315683511" sldId="290"/>
            <ac:spMk id="54" creationId="{F68B3F68-107C-434F-AA38-110D5EA91B85}"/>
          </ac:spMkLst>
        </pc:spChg>
        <pc:spChg chg="add del">
          <ac:chgData name="Roksana Dahl" userId="48cea867-b9bb-4f9a-96b4-455a96042f98" providerId="ADAL" clId="{EE15785B-224B-4539-9D17-212DE2D1C624}" dt="2023-11-13T07:16:39.785" v="3592" actId="26606"/>
          <ac:spMkLst>
            <pc:docMk/>
            <pc:sldMk cId="1315683511" sldId="290"/>
            <ac:spMk id="62" creationId="{AAD0DBB9-1A4B-4391-81D4-CB19F9AB918A}"/>
          </ac:spMkLst>
        </pc:spChg>
        <pc:spChg chg="add del">
          <ac:chgData name="Roksana Dahl" userId="48cea867-b9bb-4f9a-96b4-455a96042f98" providerId="ADAL" clId="{EE15785B-224B-4539-9D17-212DE2D1C624}" dt="2023-11-13T07:16:39.785" v="3592" actId="26606"/>
          <ac:spMkLst>
            <pc:docMk/>
            <pc:sldMk cId="1315683511" sldId="290"/>
            <ac:spMk id="63" creationId="{063BBA22-50EA-4C4D-BE05-F1CE4E63AA56}"/>
          </ac:spMkLst>
        </pc:spChg>
        <pc:spChg chg="add del">
          <ac:chgData name="Roksana Dahl" userId="48cea867-b9bb-4f9a-96b4-455a96042f98" providerId="ADAL" clId="{EE15785B-224B-4539-9D17-212DE2D1C624}" dt="2023-11-13T07:16:39.765" v="3591" actId="26606"/>
          <ac:spMkLst>
            <pc:docMk/>
            <pc:sldMk cId="1315683511" sldId="290"/>
            <ac:spMk id="68" creationId="{1D63C574-BFD2-41A1-A567-B0C3CC7FDD4F}"/>
          </ac:spMkLst>
        </pc:spChg>
        <pc:spChg chg="add del">
          <ac:chgData name="Roksana Dahl" userId="48cea867-b9bb-4f9a-96b4-455a96042f98" providerId="ADAL" clId="{EE15785B-224B-4539-9D17-212DE2D1C624}" dt="2023-11-13T07:16:39.765" v="3591" actId="26606"/>
          <ac:spMkLst>
            <pc:docMk/>
            <pc:sldMk cId="1315683511" sldId="290"/>
            <ac:spMk id="70" creationId="{E2A46BAB-8C31-42B2-90E8-B26DD3E81D37}"/>
          </ac:spMkLst>
        </pc:spChg>
        <pc:spChg chg="add del">
          <ac:chgData name="Roksana Dahl" userId="48cea867-b9bb-4f9a-96b4-455a96042f98" providerId="ADAL" clId="{EE15785B-224B-4539-9D17-212DE2D1C624}" dt="2023-11-13T07:23:18.079" v="3691" actId="26606"/>
          <ac:spMkLst>
            <pc:docMk/>
            <pc:sldMk cId="1315683511" sldId="290"/>
            <ac:spMk id="85" creationId="{BACC6370-2D7E-4714-9D71-7542949D7D5D}"/>
          </ac:spMkLst>
        </pc:spChg>
        <pc:spChg chg="add del">
          <ac:chgData name="Roksana Dahl" userId="48cea867-b9bb-4f9a-96b4-455a96042f98" providerId="ADAL" clId="{EE15785B-224B-4539-9D17-212DE2D1C624}" dt="2023-11-13T07:23:18.079" v="3691" actId="26606"/>
          <ac:spMkLst>
            <pc:docMk/>
            <pc:sldMk cId="1315683511" sldId="290"/>
            <ac:spMk id="86" creationId="{F68B3F68-107C-434F-AA38-110D5EA91B85}"/>
          </ac:spMkLst>
        </pc:spChg>
        <pc:spChg chg="add del">
          <ac:chgData name="Roksana Dahl" userId="48cea867-b9bb-4f9a-96b4-455a96042f98" providerId="ADAL" clId="{EE15785B-224B-4539-9D17-212DE2D1C624}" dt="2023-11-13T07:23:18.079" v="3691" actId="26606"/>
          <ac:spMkLst>
            <pc:docMk/>
            <pc:sldMk cId="1315683511" sldId="290"/>
            <ac:spMk id="87" creationId="{AAD0DBB9-1A4B-4391-81D4-CB19F9AB918A}"/>
          </ac:spMkLst>
        </pc:spChg>
        <pc:spChg chg="add del">
          <ac:chgData name="Roksana Dahl" userId="48cea867-b9bb-4f9a-96b4-455a96042f98" providerId="ADAL" clId="{EE15785B-224B-4539-9D17-212DE2D1C624}" dt="2023-11-13T07:23:18.079" v="3691" actId="26606"/>
          <ac:spMkLst>
            <pc:docMk/>
            <pc:sldMk cId="1315683511" sldId="290"/>
            <ac:spMk id="88" creationId="{063BBA22-50EA-4C4D-BE05-F1CE4E63AA56}"/>
          </ac:spMkLst>
        </pc:spChg>
        <pc:spChg chg="add">
          <ac:chgData name="Roksana Dahl" userId="48cea867-b9bb-4f9a-96b4-455a96042f98" providerId="ADAL" clId="{EE15785B-224B-4539-9D17-212DE2D1C624}" dt="2023-11-13T07:23:18.079" v="3691" actId="26606"/>
          <ac:spMkLst>
            <pc:docMk/>
            <pc:sldMk cId="1315683511" sldId="290"/>
            <ac:spMk id="93" creationId="{2659FDB4-FCBE-4A89-B46D-43D4FA54464D}"/>
          </ac:spMkLst>
        </pc:spChg>
        <pc:grpChg chg="del">
          <ac:chgData name="Roksana Dahl" userId="48cea867-b9bb-4f9a-96b4-455a96042f98" providerId="ADAL" clId="{EE15785B-224B-4539-9D17-212DE2D1C624}" dt="2023-11-13T06:28:28.787" v="1733" actId="26606"/>
          <ac:grpSpMkLst>
            <pc:docMk/>
            <pc:sldMk cId="1315683511" sldId="290"/>
            <ac:grpSpMk id="12" creationId="{DAA26DFA-AAB2-4973-9C17-16D587C7B198}"/>
          </ac:grpSpMkLst>
        </pc:grpChg>
        <pc:grpChg chg="add del">
          <ac:chgData name="Roksana Dahl" userId="48cea867-b9bb-4f9a-96b4-455a96042f98" providerId="ADAL" clId="{EE15785B-224B-4539-9D17-212DE2D1C624}" dt="2023-11-13T07:15:56.639" v="3586" actId="26606"/>
          <ac:grpSpMkLst>
            <pc:docMk/>
            <pc:sldMk cId="1315683511" sldId="290"/>
            <ac:grpSpMk id="26" creationId="{7CF625D3-71A3-4F30-A096-8EF334E959D0}"/>
          </ac:grpSpMkLst>
        </pc:grpChg>
        <pc:grpChg chg="add del">
          <ac:chgData name="Roksana Dahl" userId="48cea867-b9bb-4f9a-96b4-455a96042f98" providerId="ADAL" clId="{EE15785B-224B-4539-9D17-212DE2D1C624}" dt="2023-11-13T07:15:56.639" v="3586" actId="26606"/>
          <ac:grpSpMkLst>
            <pc:docMk/>
            <pc:sldMk cId="1315683511" sldId="290"/>
            <ac:grpSpMk id="34" creationId="{AF9AF3F3-CE0C-4125-BDD7-346487FA0B40}"/>
          </ac:grpSpMkLst>
        </pc:grpChg>
        <pc:grpChg chg="add del">
          <ac:chgData name="Roksana Dahl" userId="48cea867-b9bb-4f9a-96b4-455a96042f98" providerId="ADAL" clId="{EE15785B-224B-4539-9D17-212DE2D1C624}" dt="2023-11-13T07:15:56.618" v="3585" actId="26606"/>
          <ac:grpSpMkLst>
            <pc:docMk/>
            <pc:sldMk cId="1315683511" sldId="290"/>
            <ac:grpSpMk id="55" creationId="{FFB939B9-73CE-4644-87BB-72AEBF001142}"/>
          </ac:grpSpMkLst>
        </pc:grpChg>
        <pc:grpChg chg="add del">
          <ac:chgData name="Roksana Dahl" userId="48cea867-b9bb-4f9a-96b4-455a96042f98" providerId="ADAL" clId="{EE15785B-224B-4539-9D17-212DE2D1C624}" dt="2023-11-13T07:16:39.765" v="3591" actId="26606"/>
          <ac:grpSpMkLst>
            <pc:docMk/>
            <pc:sldMk cId="1315683511" sldId="290"/>
            <ac:grpSpMk id="72" creationId="{B3F7A3C7-0737-4E57-B30E-8EEFE638B401}"/>
          </ac:grpSpMkLst>
        </pc:grpChg>
        <pc:grpChg chg="add del">
          <ac:chgData name="Roksana Dahl" userId="48cea867-b9bb-4f9a-96b4-455a96042f98" providerId="ADAL" clId="{EE15785B-224B-4539-9D17-212DE2D1C624}" dt="2023-11-13T07:16:39.765" v="3591" actId="26606"/>
          <ac:grpSpMkLst>
            <pc:docMk/>
            <pc:sldMk cId="1315683511" sldId="290"/>
            <ac:grpSpMk id="76" creationId="{43F5E015-E085-4624-B431-B42414448684}"/>
          </ac:grpSpMkLst>
        </pc:grpChg>
        <pc:graphicFrameChg chg="add mod modGraphic">
          <ac:chgData name="Roksana Dahl" userId="48cea867-b9bb-4f9a-96b4-455a96042f98" providerId="ADAL" clId="{EE15785B-224B-4539-9D17-212DE2D1C624}" dt="2023-11-13T07:23:18.079" v="3691" actId="26606"/>
          <ac:graphicFrameMkLst>
            <pc:docMk/>
            <pc:sldMk cId="1315683511" sldId="290"/>
            <ac:graphicFrameMk id="18" creationId="{C0AB9E87-41B3-519A-CFA7-2EC1312E2802}"/>
          </ac:graphicFrameMkLst>
        </pc:graphicFrameChg>
        <pc:picChg chg="add del">
          <ac:chgData name="Roksana Dahl" userId="48cea867-b9bb-4f9a-96b4-455a96042f98" providerId="ADAL" clId="{EE15785B-224B-4539-9D17-212DE2D1C624}" dt="2023-11-13T07:15:56.618" v="3585" actId="26606"/>
          <ac:picMkLst>
            <pc:docMk/>
            <pc:sldMk cId="1315683511" sldId="290"/>
            <ac:picMk id="49" creationId="{B1A12F3B-2BC4-07D4-BA2C-32EE56C5F5A1}"/>
          </ac:picMkLst>
        </pc:picChg>
        <pc:cxnChg chg="add">
          <ac:chgData name="Roksana Dahl" userId="48cea867-b9bb-4f9a-96b4-455a96042f98" providerId="ADAL" clId="{EE15785B-224B-4539-9D17-212DE2D1C624}" dt="2023-11-13T07:23:18.079" v="3691" actId="26606"/>
          <ac:cxnSpMkLst>
            <pc:docMk/>
            <pc:sldMk cId="1315683511" sldId="290"/>
            <ac:cxnSpMk id="95" creationId="{C8F51B3F-8331-4E4A-AE96-D47B1006EEAD}"/>
          </ac:cxnSpMkLst>
        </pc:cxnChg>
      </pc:sldChg>
      <pc:sldChg chg="modSp new del mod">
        <pc:chgData name="Roksana Dahl" userId="48cea867-b9bb-4f9a-96b4-455a96042f98" providerId="ADAL" clId="{EE15785B-224B-4539-9D17-212DE2D1C624}" dt="2023-11-13T06:22:40.356" v="1350" actId="2696"/>
        <pc:sldMkLst>
          <pc:docMk/>
          <pc:sldMk cId="547442902" sldId="291"/>
        </pc:sldMkLst>
        <pc:spChg chg="mod">
          <ac:chgData name="Roksana Dahl" userId="48cea867-b9bb-4f9a-96b4-455a96042f98" providerId="ADAL" clId="{EE15785B-224B-4539-9D17-212DE2D1C624}" dt="2023-11-13T06:22:37.142" v="1349" actId="27636"/>
          <ac:spMkLst>
            <pc:docMk/>
            <pc:sldMk cId="547442902" sldId="291"/>
            <ac:spMk id="3" creationId="{9CE4FC08-5950-E2D7-DF18-FE016D6F6E97}"/>
          </ac:spMkLst>
        </pc:spChg>
      </pc:sldChg>
      <pc:sldChg chg="modSp add del mod">
        <pc:chgData name="Roksana Dahl" userId="48cea867-b9bb-4f9a-96b4-455a96042f98" providerId="ADAL" clId="{EE15785B-224B-4539-9D17-212DE2D1C624}" dt="2023-11-13T06:28:46.699" v="1734" actId="2696"/>
        <pc:sldMkLst>
          <pc:docMk/>
          <pc:sldMk cId="2855162076" sldId="292"/>
        </pc:sldMkLst>
        <pc:spChg chg="mod">
          <ac:chgData name="Roksana Dahl" userId="48cea867-b9bb-4f9a-96b4-455a96042f98" providerId="ADAL" clId="{EE15785B-224B-4539-9D17-212DE2D1C624}" dt="2023-11-13T06:26:46.043" v="1708" actId="20577"/>
          <ac:spMkLst>
            <pc:docMk/>
            <pc:sldMk cId="2855162076" sldId="292"/>
            <ac:spMk id="2" creationId="{EB030BFF-07B8-8EBA-C450-7CCBDECF4FCB}"/>
          </ac:spMkLst>
        </pc:spChg>
        <pc:spChg chg="mod">
          <ac:chgData name="Roksana Dahl" userId="48cea867-b9bb-4f9a-96b4-455a96042f98" providerId="ADAL" clId="{EE15785B-224B-4539-9D17-212DE2D1C624}" dt="2023-11-13T06:22:54.743" v="1351"/>
          <ac:spMkLst>
            <pc:docMk/>
            <pc:sldMk cId="2855162076" sldId="292"/>
            <ac:spMk id="3" creationId="{A5B6F66B-014E-1845-643E-64429F8648EF}"/>
          </ac:spMkLst>
        </pc:spChg>
      </pc:sldChg>
      <pc:sldChg chg="addSp delSp modSp add mod">
        <pc:chgData name="Roksana Dahl" userId="48cea867-b9bb-4f9a-96b4-455a96042f98" providerId="ADAL" clId="{EE15785B-224B-4539-9D17-212DE2D1C624}" dt="2023-11-13T07:17:08.877" v="3593" actId="26606"/>
        <pc:sldMkLst>
          <pc:docMk/>
          <pc:sldMk cId="3278787414" sldId="292"/>
        </pc:sldMkLst>
        <pc:spChg chg="del mod">
          <ac:chgData name="Roksana Dahl" userId="48cea867-b9bb-4f9a-96b4-455a96042f98" providerId="ADAL" clId="{EE15785B-224B-4539-9D17-212DE2D1C624}" dt="2023-11-13T07:17:08.877" v="3593" actId="26606"/>
          <ac:spMkLst>
            <pc:docMk/>
            <pc:sldMk cId="3278787414" sldId="292"/>
            <ac:spMk id="2" creationId="{EB030BFF-07B8-8EBA-C450-7CCBDECF4FCB}"/>
          </ac:spMkLst>
        </pc:spChg>
        <pc:spChg chg="mod">
          <ac:chgData name="Roksana Dahl" userId="48cea867-b9bb-4f9a-96b4-455a96042f98" providerId="ADAL" clId="{EE15785B-224B-4539-9D17-212DE2D1C624}" dt="2023-11-13T07:17:08.877" v="3593" actId="26606"/>
          <ac:spMkLst>
            <pc:docMk/>
            <pc:sldMk cId="3278787414" sldId="292"/>
            <ac:spMk id="3" creationId="{A5B6F66B-014E-1845-643E-64429F8648EF}"/>
          </ac:spMkLst>
        </pc:spChg>
        <pc:spChg chg="del">
          <ac:chgData name="Roksana Dahl" userId="48cea867-b9bb-4f9a-96b4-455a96042f98" providerId="ADAL" clId="{EE15785B-224B-4539-9D17-212DE2D1C624}" dt="2023-11-13T07:17:08.877" v="3593" actId="26606"/>
          <ac:spMkLst>
            <pc:docMk/>
            <pc:sldMk cId="3278787414" sldId="292"/>
            <ac:spMk id="8" creationId="{18873D23-2DCF-4B31-A009-95721C06E8E1}"/>
          </ac:spMkLst>
        </pc:spChg>
        <pc:spChg chg="del">
          <ac:chgData name="Roksana Dahl" userId="48cea867-b9bb-4f9a-96b4-455a96042f98" providerId="ADAL" clId="{EE15785B-224B-4539-9D17-212DE2D1C624}" dt="2023-11-13T07:17:08.877" v="3593" actId="26606"/>
          <ac:spMkLst>
            <pc:docMk/>
            <pc:sldMk cId="3278787414" sldId="292"/>
            <ac:spMk id="10" creationId="{C13EF075-D4EF-4929-ADBC-91B27DA19955}"/>
          </ac:spMkLst>
        </pc:spChg>
        <pc:spChg chg="add">
          <ac:chgData name="Roksana Dahl" userId="48cea867-b9bb-4f9a-96b4-455a96042f98" providerId="ADAL" clId="{EE15785B-224B-4539-9D17-212DE2D1C624}" dt="2023-11-13T07:17:08.877" v="3593" actId="26606"/>
          <ac:spMkLst>
            <pc:docMk/>
            <pc:sldMk cId="3278787414" sldId="292"/>
            <ac:spMk id="22" creationId="{BACC6370-2D7E-4714-9D71-7542949D7D5D}"/>
          </ac:spMkLst>
        </pc:spChg>
        <pc:spChg chg="add">
          <ac:chgData name="Roksana Dahl" userId="48cea867-b9bb-4f9a-96b4-455a96042f98" providerId="ADAL" clId="{EE15785B-224B-4539-9D17-212DE2D1C624}" dt="2023-11-13T07:17:08.877" v="3593" actId="26606"/>
          <ac:spMkLst>
            <pc:docMk/>
            <pc:sldMk cId="3278787414" sldId="292"/>
            <ac:spMk id="24" creationId="{F68B3F68-107C-434F-AA38-110D5EA91B85}"/>
          </ac:spMkLst>
        </pc:spChg>
        <pc:spChg chg="add">
          <ac:chgData name="Roksana Dahl" userId="48cea867-b9bb-4f9a-96b4-455a96042f98" providerId="ADAL" clId="{EE15785B-224B-4539-9D17-212DE2D1C624}" dt="2023-11-13T07:17:08.877" v="3593" actId="26606"/>
          <ac:spMkLst>
            <pc:docMk/>
            <pc:sldMk cId="3278787414" sldId="292"/>
            <ac:spMk id="26" creationId="{AAD0DBB9-1A4B-4391-81D4-CB19F9AB918A}"/>
          </ac:spMkLst>
        </pc:spChg>
        <pc:spChg chg="add">
          <ac:chgData name="Roksana Dahl" userId="48cea867-b9bb-4f9a-96b4-455a96042f98" providerId="ADAL" clId="{EE15785B-224B-4539-9D17-212DE2D1C624}" dt="2023-11-13T07:17:08.877" v="3593" actId="26606"/>
          <ac:spMkLst>
            <pc:docMk/>
            <pc:sldMk cId="3278787414" sldId="292"/>
            <ac:spMk id="28" creationId="{063BBA22-50EA-4C4D-BE05-F1CE4E63AA56}"/>
          </ac:spMkLst>
        </pc:spChg>
        <pc:grpChg chg="del">
          <ac:chgData name="Roksana Dahl" userId="48cea867-b9bb-4f9a-96b4-455a96042f98" providerId="ADAL" clId="{EE15785B-224B-4539-9D17-212DE2D1C624}" dt="2023-11-13T07:17:08.877" v="3593" actId="26606"/>
          <ac:grpSpMkLst>
            <pc:docMk/>
            <pc:sldMk cId="3278787414" sldId="292"/>
            <ac:grpSpMk id="12" creationId="{DAA26DFA-AAB2-4973-9C17-16D587C7B198}"/>
          </ac:grpSpMkLst>
        </pc:grpChg>
        <pc:graphicFrameChg chg="add">
          <ac:chgData name="Roksana Dahl" userId="48cea867-b9bb-4f9a-96b4-455a96042f98" providerId="ADAL" clId="{EE15785B-224B-4539-9D17-212DE2D1C624}" dt="2023-11-13T07:17:08.877" v="3593" actId="26606"/>
          <ac:graphicFrameMkLst>
            <pc:docMk/>
            <pc:sldMk cId="3278787414" sldId="292"/>
            <ac:graphicFrameMk id="18" creationId="{752A2574-1150-3E52-157C-84C9328801F4}"/>
          </ac:graphicFrameMkLst>
        </pc:graphicFrameChg>
      </pc:sldChg>
      <pc:sldChg chg="modSp new del mod">
        <pc:chgData name="Roksana Dahl" userId="48cea867-b9bb-4f9a-96b4-455a96042f98" providerId="ADAL" clId="{EE15785B-224B-4539-9D17-212DE2D1C624}" dt="2023-11-13T07:15:26.755" v="3582" actId="2696"/>
        <pc:sldMkLst>
          <pc:docMk/>
          <pc:sldMk cId="1464419759" sldId="293"/>
        </pc:sldMkLst>
        <pc:spChg chg="mod">
          <ac:chgData name="Roksana Dahl" userId="48cea867-b9bb-4f9a-96b4-455a96042f98" providerId="ADAL" clId="{EE15785B-224B-4539-9D17-212DE2D1C624}" dt="2023-11-13T07:14:46.281" v="3571" actId="20577"/>
          <ac:spMkLst>
            <pc:docMk/>
            <pc:sldMk cId="1464419759" sldId="293"/>
            <ac:spMk id="2" creationId="{715CA6C6-FE4C-486C-7FA2-12EDB3AE4079}"/>
          </ac:spMkLst>
        </pc:spChg>
        <pc:spChg chg="mod">
          <ac:chgData name="Roksana Dahl" userId="48cea867-b9bb-4f9a-96b4-455a96042f98" providerId="ADAL" clId="{EE15785B-224B-4539-9D17-212DE2D1C624}" dt="2023-11-13T06:48:29.580" v="1972" actId="27636"/>
          <ac:spMkLst>
            <pc:docMk/>
            <pc:sldMk cId="1464419759" sldId="293"/>
            <ac:spMk id="3" creationId="{7CC1C8BF-C1A4-E7AA-0085-86A59FB173DC}"/>
          </ac:spMkLst>
        </pc:spChg>
      </pc:sldChg>
      <pc:sldChg chg="addSp delSp modSp new mod setBg">
        <pc:chgData name="Roksana Dahl" userId="48cea867-b9bb-4f9a-96b4-455a96042f98" providerId="ADAL" clId="{EE15785B-224B-4539-9D17-212DE2D1C624}" dt="2023-11-15T08:35:05.609" v="4074" actId="20577"/>
        <pc:sldMkLst>
          <pc:docMk/>
          <pc:sldMk cId="2303163098" sldId="294"/>
        </pc:sldMkLst>
        <pc:spChg chg="add del mod">
          <ac:chgData name="Roksana Dahl" userId="48cea867-b9bb-4f9a-96b4-455a96042f98" providerId="ADAL" clId="{EE15785B-224B-4539-9D17-212DE2D1C624}" dt="2023-11-13T07:08:33.174" v="3497" actId="26606"/>
          <ac:spMkLst>
            <pc:docMk/>
            <pc:sldMk cId="2303163098" sldId="294"/>
            <ac:spMk id="2" creationId="{7456F597-6D56-A65A-7F8B-7D5A5ABB345A}"/>
          </ac:spMkLst>
        </pc:spChg>
        <pc:spChg chg="mod">
          <ac:chgData name="Roksana Dahl" userId="48cea867-b9bb-4f9a-96b4-455a96042f98" providerId="ADAL" clId="{EE15785B-224B-4539-9D17-212DE2D1C624}" dt="2023-11-15T08:35:05.609" v="4074" actId="20577"/>
          <ac:spMkLst>
            <pc:docMk/>
            <pc:sldMk cId="2303163098" sldId="294"/>
            <ac:spMk id="3" creationId="{9C9676DC-7FC3-88C2-B80E-E497CD50A44D}"/>
          </ac:spMkLst>
        </pc:spChg>
        <pc:spChg chg="add del">
          <ac:chgData name="Roksana Dahl" userId="48cea867-b9bb-4f9a-96b4-455a96042f98" providerId="ADAL" clId="{EE15785B-224B-4539-9D17-212DE2D1C624}" dt="2023-11-13T07:08:11.682" v="3486" actId="26606"/>
          <ac:spMkLst>
            <pc:docMk/>
            <pc:sldMk cId="2303163098" sldId="294"/>
            <ac:spMk id="8" creationId="{43C823D3-D619-407C-89E0-C6F6B1E7A42A}"/>
          </ac:spMkLst>
        </pc:spChg>
        <pc:spChg chg="add del">
          <ac:chgData name="Roksana Dahl" userId="48cea867-b9bb-4f9a-96b4-455a96042f98" providerId="ADAL" clId="{EE15785B-224B-4539-9D17-212DE2D1C624}" dt="2023-11-13T07:08:10.747" v="3484" actId="26606"/>
          <ac:spMkLst>
            <pc:docMk/>
            <pc:sldMk cId="2303163098" sldId="294"/>
            <ac:spMk id="9" creationId="{56E9B3E6-E277-4D68-BA48-9CB43FFBD6E2}"/>
          </ac:spMkLst>
        </pc:spChg>
        <pc:spChg chg="add del">
          <ac:chgData name="Roksana Dahl" userId="48cea867-b9bb-4f9a-96b4-455a96042f98" providerId="ADAL" clId="{EE15785B-224B-4539-9D17-212DE2D1C624}" dt="2023-11-13T07:08:11.682" v="3486" actId="26606"/>
          <ac:spMkLst>
            <pc:docMk/>
            <pc:sldMk cId="2303163098" sldId="294"/>
            <ac:spMk id="10" creationId="{047F8E3E-2FFA-4A0F-B3C7-E57ADDCFB415}"/>
          </ac:spMkLst>
        </pc:spChg>
        <pc:spChg chg="add del">
          <ac:chgData name="Roksana Dahl" userId="48cea867-b9bb-4f9a-96b4-455a96042f98" providerId="ADAL" clId="{EE15785B-224B-4539-9D17-212DE2D1C624}" dt="2023-11-13T07:08:10.747" v="3484" actId="26606"/>
          <ac:spMkLst>
            <pc:docMk/>
            <pc:sldMk cId="2303163098" sldId="294"/>
            <ac:spMk id="16" creationId="{D5B0017B-2ECA-49AF-B397-DC140825DF8D}"/>
          </ac:spMkLst>
        </pc:spChg>
        <pc:spChg chg="add del">
          <ac:chgData name="Roksana Dahl" userId="48cea867-b9bb-4f9a-96b4-455a96042f98" providerId="ADAL" clId="{EE15785B-224B-4539-9D17-212DE2D1C624}" dt="2023-11-13T07:08:11.682" v="3486" actId="26606"/>
          <ac:spMkLst>
            <pc:docMk/>
            <pc:sldMk cId="2303163098" sldId="294"/>
            <ac:spMk id="27" creationId="{7456F597-6D56-A65A-7F8B-7D5A5ABB345A}"/>
          </ac:spMkLst>
        </pc:spChg>
        <pc:spChg chg="add del">
          <ac:chgData name="Roksana Dahl" userId="48cea867-b9bb-4f9a-96b4-455a96042f98" providerId="ADAL" clId="{EE15785B-224B-4539-9D17-212DE2D1C624}" dt="2023-11-13T07:08:13.660" v="3488" actId="26606"/>
          <ac:spMkLst>
            <pc:docMk/>
            <pc:sldMk cId="2303163098" sldId="294"/>
            <ac:spMk id="30" creationId="{56E9B3E6-E277-4D68-BA48-9CB43FFBD6E2}"/>
          </ac:spMkLst>
        </pc:spChg>
        <pc:spChg chg="add del">
          <ac:chgData name="Roksana Dahl" userId="48cea867-b9bb-4f9a-96b4-455a96042f98" providerId="ADAL" clId="{EE15785B-224B-4539-9D17-212DE2D1C624}" dt="2023-11-13T07:08:13.660" v="3488" actId="26606"/>
          <ac:spMkLst>
            <pc:docMk/>
            <pc:sldMk cId="2303163098" sldId="294"/>
            <ac:spMk id="32" creationId="{D5B0017B-2ECA-49AF-B397-DC140825DF8D}"/>
          </ac:spMkLst>
        </pc:spChg>
        <pc:spChg chg="add del">
          <ac:chgData name="Roksana Dahl" userId="48cea867-b9bb-4f9a-96b4-455a96042f98" providerId="ADAL" clId="{EE15785B-224B-4539-9D17-212DE2D1C624}" dt="2023-11-13T07:08:16.840" v="3490" actId="26606"/>
          <ac:spMkLst>
            <pc:docMk/>
            <pc:sldMk cId="2303163098" sldId="294"/>
            <ac:spMk id="36" creationId="{D038248A-211C-4EEC-8401-C761B929FB52}"/>
          </ac:spMkLst>
        </pc:spChg>
        <pc:spChg chg="add del">
          <ac:chgData name="Roksana Dahl" userId="48cea867-b9bb-4f9a-96b4-455a96042f98" providerId="ADAL" clId="{EE15785B-224B-4539-9D17-212DE2D1C624}" dt="2023-11-13T07:08:16.840" v="3490" actId="26606"/>
          <ac:spMkLst>
            <pc:docMk/>
            <pc:sldMk cId="2303163098" sldId="294"/>
            <ac:spMk id="37" creationId="{C30A849F-66D9-40C8-BEC8-35AFF8F4568F}"/>
          </ac:spMkLst>
        </pc:spChg>
        <pc:spChg chg="add del">
          <ac:chgData name="Roksana Dahl" userId="48cea867-b9bb-4f9a-96b4-455a96042f98" providerId="ADAL" clId="{EE15785B-224B-4539-9D17-212DE2D1C624}" dt="2023-11-13T07:08:16.840" v="3490" actId="26606"/>
          <ac:spMkLst>
            <pc:docMk/>
            <pc:sldMk cId="2303163098" sldId="294"/>
            <ac:spMk id="42" creationId="{7456F597-6D56-A65A-7F8B-7D5A5ABB345A}"/>
          </ac:spMkLst>
        </pc:spChg>
        <pc:spChg chg="add del">
          <ac:chgData name="Roksana Dahl" userId="48cea867-b9bb-4f9a-96b4-455a96042f98" providerId="ADAL" clId="{EE15785B-224B-4539-9D17-212DE2D1C624}" dt="2023-11-13T07:08:17.613" v="3492" actId="26606"/>
          <ac:spMkLst>
            <pc:docMk/>
            <pc:sldMk cId="2303163098" sldId="294"/>
            <ac:spMk id="45" creationId="{56E9B3E6-E277-4D68-BA48-9CB43FFBD6E2}"/>
          </ac:spMkLst>
        </pc:spChg>
        <pc:spChg chg="add del">
          <ac:chgData name="Roksana Dahl" userId="48cea867-b9bb-4f9a-96b4-455a96042f98" providerId="ADAL" clId="{EE15785B-224B-4539-9D17-212DE2D1C624}" dt="2023-11-13T07:08:17.613" v="3492" actId="26606"/>
          <ac:spMkLst>
            <pc:docMk/>
            <pc:sldMk cId="2303163098" sldId="294"/>
            <ac:spMk id="47" creationId="{D5B0017B-2ECA-49AF-B397-DC140825DF8D}"/>
          </ac:spMkLst>
        </pc:spChg>
        <pc:spChg chg="add del">
          <ac:chgData name="Roksana Dahl" userId="48cea867-b9bb-4f9a-96b4-455a96042f98" providerId="ADAL" clId="{EE15785B-224B-4539-9D17-212DE2D1C624}" dt="2023-11-13T07:08:19.306" v="3494" actId="26606"/>
          <ac:spMkLst>
            <pc:docMk/>
            <pc:sldMk cId="2303163098" sldId="294"/>
            <ac:spMk id="51" creationId="{D038248A-211C-4EEC-8401-C761B929FB52}"/>
          </ac:spMkLst>
        </pc:spChg>
        <pc:spChg chg="add del">
          <ac:chgData name="Roksana Dahl" userId="48cea867-b9bb-4f9a-96b4-455a96042f98" providerId="ADAL" clId="{EE15785B-224B-4539-9D17-212DE2D1C624}" dt="2023-11-13T07:08:19.306" v="3494" actId="26606"/>
          <ac:spMkLst>
            <pc:docMk/>
            <pc:sldMk cId="2303163098" sldId="294"/>
            <ac:spMk id="52" creationId="{C30A849F-66D9-40C8-BEC8-35AFF8F4568F}"/>
          </ac:spMkLst>
        </pc:spChg>
        <pc:spChg chg="add del">
          <ac:chgData name="Roksana Dahl" userId="48cea867-b9bb-4f9a-96b4-455a96042f98" providerId="ADAL" clId="{EE15785B-224B-4539-9D17-212DE2D1C624}" dt="2023-11-13T07:08:19.306" v="3494" actId="26606"/>
          <ac:spMkLst>
            <pc:docMk/>
            <pc:sldMk cId="2303163098" sldId="294"/>
            <ac:spMk id="57" creationId="{7456F597-6D56-A65A-7F8B-7D5A5ABB345A}"/>
          </ac:spMkLst>
        </pc:spChg>
        <pc:spChg chg="add del">
          <ac:chgData name="Roksana Dahl" userId="48cea867-b9bb-4f9a-96b4-455a96042f98" providerId="ADAL" clId="{EE15785B-224B-4539-9D17-212DE2D1C624}" dt="2023-11-13T07:08:33.165" v="3496" actId="26606"/>
          <ac:spMkLst>
            <pc:docMk/>
            <pc:sldMk cId="2303163098" sldId="294"/>
            <ac:spMk id="60" creationId="{56E9B3E6-E277-4D68-BA48-9CB43FFBD6E2}"/>
          </ac:spMkLst>
        </pc:spChg>
        <pc:spChg chg="add del">
          <ac:chgData name="Roksana Dahl" userId="48cea867-b9bb-4f9a-96b4-455a96042f98" providerId="ADAL" clId="{EE15785B-224B-4539-9D17-212DE2D1C624}" dt="2023-11-13T07:08:33.165" v="3496" actId="26606"/>
          <ac:spMkLst>
            <pc:docMk/>
            <pc:sldMk cId="2303163098" sldId="294"/>
            <ac:spMk id="62" creationId="{D5B0017B-2ECA-49AF-B397-DC140825DF8D}"/>
          </ac:spMkLst>
        </pc:spChg>
        <pc:spChg chg="add del">
          <ac:chgData name="Roksana Dahl" userId="48cea867-b9bb-4f9a-96b4-455a96042f98" providerId="ADAL" clId="{EE15785B-224B-4539-9D17-212DE2D1C624}" dt="2023-11-13T07:10:50.767" v="3533" actId="26606"/>
          <ac:spMkLst>
            <pc:docMk/>
            <pc:sldMk cId="2303163098" sldId="294"/>
            <ac:spMk id="66" creationId="{4BC99CB9-DDAD-44A2-8A1C-E3AF4E72DF5C}"/>
          </ac:spMkLst>
        </pc:spChg>
        <pc:spChg chg="add del">
          <ac:chgData name="Roksana Dahl" userId="48cea867-b9bb-4f9a-96b4-455a96042f98" providerId="ADAL" clId="{EE15785B-224B-4539-9D17-212DE2D1C624}" dt="2023-11-13T07:10:50.767" v="3533" actId="26606"/>
          <ac:spMkLst>
            <pc:docMk/>
            <pc:sldMk cId="2303163098" sldId="294"/>
            <ac:spMk id="67" creationId="{64053CBF-3932-45FF-8285-EE5146085F3A}"/>
          </ac:spMkLst>
        </pc:spChg>
        <pc:spChg chg="add mod">
          <ac:chgData name="Roksana Dahl" userId="48cea867-b9bb-4f9a-96b4-455a96042f98" providerId="ADAL" clId="{EE15785B-224B-4539-9D17-212DE2D1C624}" dt="2023-11-15T08:18:00.127" v="3988" actId="20577"/>
          <ac:spMkLst>
            <pc:docMk/>
            <pc:sldMk cId="2303163098" sldId="294"/>
            <ac:spMk id="72" creationId="{7456F597-6D56-A65A-7F8B-7D5A5ABB345A}"/>
          </ac:spMkLst>
        </pc:spChg>
        <pc:spChg chg="add del">
          <ac:chgData name="Roksana Dahl" userId="48cea867-b9bb-4f9a-96b4-455a96042f98" providerId="ADAL" clId="{EE15785B-224B-4539-9D17-212DE2D1C624}" dt="2023-11-13T07:11:36.168" v="3543" actId="26606"/>
          <ac:spMkLst>
            <pc:docMk/>
            <pc:sldMk cId="2303163098" sldId="294"/>
            <ac:spMk id="78" creationId="{18873D23-2DCF-4B31-A009-95721C06E8E1}"/>
          </ac:spMkLst>
        </pc:spChg>
        <pc:spChg chg="add del">
          <ac:chgData name="Roksana Dahl" userId="48cea867-b9bb-4f9a-96b4-455a96042f98" providerId="ADAL" clId="{EE15785B-224B-4539-9D17-212DE2D1C624}" dt="2023-11-13T07:11:36.168" v="3543" actId="26606"/>
          <ac:spMkLst>
            <pc:docMk/>
            <pc:sldMk cId="2303163098" sldId="294"/>
            <ac:spMk id="80" creationId="{C13EF075-D4EF-4929-ADBC-91B27DA19955}"/>
          </ac:spMkLst>
        </pc:spChg>
        <pc:spChg chg="add">
          <ac:chgData name="Roksana Dahl" userId="48cea867-b9bb-4f9a-96b4-455a96042f98" providerId="ADAL" clId="{EE15785B-224B-4539-9D17-212DE2D1C624}" dt="2023-11-13T07:11:36.168" v="3543" actId="26606"/>
          <ac:spMkLst>
            <pc:docMk/>
            <pc:sldMk cId="2303163098" sldId="294"/>
            <ac:spMk id="91" creationId="{87BF42CA-AD55-48B4-8949-C4DCA60A6AEE}"/>
          </ac:spMkLst>
        </pc:spChg>
        <pc:spChg chg="add">
          <ac:chgData name="Roksana Dahl" userId="48cea867-b9bb-4f9a-96b4-455a96042f98" providerId="ADAL" clId="{EE15785B-224B-4539-9D17-212DE2D1C624}" dt="2023-11-13T07:11:36.168" v="3543" actId="26606"/>
          <ac:spMkLst>
            <pc:docMk/>
            <pc:sldMk cId="2303163098" sldId="294"/>
            <ac:spMk id="93" creationId="{66AE1D3D-3106-4CB2-AA7C-0C1642AC0F2E}"/>
          </ac:spMkLst>
        </pc:spChg>
        <pc:grpChg chg="add del">
          <ac:chgData name="Roksana Dahl" userId="48cea867-b9bb-4f9a-96b4-455a96042f98" providerId="ADAL" clId="{EE15785B-224B-4539-9D17-212DE2D1C624}" dt="2023-11-13T07:08:10.747" v="3484" actId="26606"/>
          <ac:grpSpMkLst>
            <pc:docMk/>
            <pc:sldMk cId="2303163098" sldId="294"/>
            <ac:grpSpMk id="11" creationId="{AE1C45F0-260A-458C-96ED-C1F6D2151219}"/>
          </ac:grpSpMkLst>
        </pc:grpChg>
        <pc:grpChg chg="add del">
          <ac:chgData name="Roksana Dahl" userId="48cea867-b9bb-4f9a-96b4-455a96042f98" providerId="ADAL" clId="{EE15785B-224B-4539-9D17-212DE2D1C624}" dt="2023-11-13T07:08:11.682" v="3486" actId="26606"/>
          <ac:grpSpMkLst>
            <pc:docMk/>
            <pc:sldMk cId="2303163098" sldId="294"/>
            <ac:grpSpMk id="23" creationId="{33D939F1-7ABE-4D0E-946A-43F37F556AFD}"/>
          </ac:grpSpMkLst>
        </pc:grpChg>
        <pc:grpChg chg="add del">
          <ac:chgData name="Roksana Dahl" userId="48cea867-b9bb-4f9a-96b4-455a96042f98" providerId="ADAL" clId="{EE15785B-224B-4539-9D17-212DE2D1C624}" dt="2023-11-13T07:08:11.682" v="3486" actId="26606"/>
          <ac:grpSpMkLst>
            <pc:docMk/>
            <pc:sldMk cId="2303163098" sldId="294"/>
            <ac:grpSpMk id="28" creationId="{9DB3963A-4187-4A72-9DA4-CA6BADE22931}"/>
          </ac:grpSpMkLst>
        </pc:grpChg>
        <pc:grpChg chg="add del">
          <ac:chgData name="Roksana Dahl" userId="48cea867-b9bb-4f9a-96b4-455a96042f98" providerId="ADAL" clId="{EE15785B-224B-4539-9D17-212DE2D1C624}" dt="2023-11-13T07:08:13.660" v="3488" actId="26606"/>
          <ac:grpSpMkLst>
            <pc:docMk/>
            <pc:sldMk cId="2303163098" sldId="294"/>
            <ac:grpSpMk id="31" creationId="{AE1C45F0-260A-458C-96ED-C1F6D2151219}"/>
          </ac:grpSpMkLst>
        </pc:grpChg>
        <pc:grpChg chg="add del">
          <ac:chgData name="Roksana Dahl" userId="48cea867-b9bb-4f9a-96b4-455a96042f98" providerId="ADAL" clId="{EE15785B-224B-4539-9D17-212DE2D1C624}" dt="2023-11-13T07:08:16.840" v="3490" actId="26606"/>
          <ac:grpSpMkLst>
            <pc:docMk/>
            <pc:sldMk cId="2303163098" sldId="294"/>
            <ac:grpSpMk id="38" creationId="{04542298-A2B1-480F-A11C-A40EDD19B857}"/>
          </ac:grpSpMkLst>
        </pc:grpChg>
        <pc:grpChg chg="add del">
          <ac:chgData name="Roksana Dahl" userId="48cea867-b9bb-4f9a-96b4-455a96042f98" providerId="ADAL" clId="{EE15785B-224B-4539-9D17-212DE2D1C624}" dt="2023-11-13T07:08:16.840" v="3490" actId="26606"/>
          <ac:grpSpMkLst>
            <pc:docMk/>
            <pc:sldMk cId="2303163098" sldId="294"/>
            <ac:grpSpMk id="43" creationId="{2A5C9C35-2375-49EB-B99C-17C87D42FE7C}"/>
          </ac:grpSpMkLst>
        </pc:grpChg>
        <pc:grpChg chg="add del">
          <ac:chgData name="Roksana Dahl" userId="48cea867-b9bb-4f9a-96b4-455a96042f98" providerId="ADAL" clId="{EE15785B-224B-4539-9D17-212DE2D1C624}" dt="2023-11-13T07:08:17.613" v="3492" actId="26606"/>
          <ac:grpSpMkLst>
            <pc:docMk/>
            <pc:sldMk cId="2303163098" sldId="294"/>
            <ac:grpSpMk id="46" creationId="{AE1C45F0-260A-458C-96ED-C1F6D2151219}"/>
          </ac:grpSpMkLst>
        </pc:grpChg>
        <pc:grpChg chg="add del">
          <ac:chgData name="Roksana Dahl" userId="48cea867-b9bb-4f9a-96b4-455a96042f98" providerId="ADAL" clId="{EE15785B-224B-4539-9D17-212DE2D1C624}" dt="2023-11-13T07:08:19.306" v="3494" actId="26606"/>
          <ac:grpSpMkLst>
            <pc:docMk/>
            <pc:sldMk cId="2303163098" sldId="294"/>
            <ac:grpSpMk id="53" creationId="{04542298-A2B1-480F-A11C-A40EDD19B857}"/>
          </ac:grpSpMkLst>
        </pc:grpChg>
        <pc:grpChg chg="add del">
          <ac:chgData name="Roksana Dahl" userId="48cea867-b9bb-4f9a-96b4-455a96042f98" providerId="ADAL" clId="{EE15785B-224B-4539-9D17-212DE2D1C624}" dt="2023-11-13T07:08:19.306" v="3494" actId="26606"/>
          <ac:grpSpMkLst>
            <pc:docMk/>
            <pc:sldMk cId="2303163098" sldId="294"/>
            <ac:grpSpMk id="58" creationId="{2A5C9C35-2375-49EB-B99C-17C87D42FE7C}"/>
          </ac:grpSpMkLst>
        </pc:grpChg>
        <pc:grpChg chg="add del">
          <ac:chgData name="Roksana Dahl" userId="48cea867-b9bb-4f9a-96b4-455a96042f98" providerId="ADAL" clId="{EE15785B-224B-4539-9D17-212DE2D1C624}" dt="2023-11-13T07:08:33.165" v="3496" actId="26606"/>
          <ac:grpSpMkLst>
            <pc:docMk/>
            <pc:sldMk cId="2303163098" sldId="294"/>
            <ac:grpSpMk id="61" creationId="{AE1C45F0-260A-458C-96ED-C1F6D2151219}"/>
          </ac:grpSpMkLst>
        </pc:grpChg>
        <pc:grpChg chg="add del">
          <ac:chgData name="Roksana Dahl" userId="48cea867-b9bb-4f9a-96b4-455a96042f98" providerId="ADAL" clId="{EE15785B-224B-4539-9D17-212DE2D1C624}" dt="2023-11-13T07:10:50.767" v="3533" actId="26606"/>
          <ac:grpSpMkLst>
            <pc:docMk/>
            <pc:sldMk cId="2303163098" sldId="294"/>
            <ac:grpSpMk id="68" creationId="{2E751C04-BEA6-446B-A678-9C74819EBD4C}"/>
          </ac:grpSpMkLst>
        </pc:grpChg>
        <pc:grpChg chg="add del">
          <ac:chgData name="Roksana Dahl" userId="48cea867-b9bb-4f9a-96b4-455a96042f98" providerId="ADAL" clId="{EE15785B-224B-4539-9D17-212DE2D1C624}" dt="2023-11-13T07:10:50.767" v="3533" actId="26606"/>
          <ac:grpSpMkLst>
            <pc:docMk/>
            <pc:sldMk cId="2303163098" sldId="294"/>
            <ac:grpSpMk id="73" creationId="{B63ACBA3-DEFD-4C6D-BBA0-64468FA99C2D}"/>
          </ac:grpSpMkLst>
        </pc:grpChg>
        <pc:grpChg chg="add del">
          <ac:chgData name="Roksana Dahl" userId="48cea867-b9bb-4f9a-96b4-455a96042f98" providerId="ADAL" clId="{EE15785B-224B-4539-9D17-212DE2D1C624}" dt="2023-11-13T07:11:36.168" v="3543" actId="26606"/>
          <ac:grpSpMkLst>
            <pc:docMk/>
            <pc:sldMk cId="2303163098" sldId="294"/>
            <ac:grpSpMk id="82" creationId="{DAA26DFA-AAB2-4973-9C17-16D587C7B198}"/>
          </ac:grpSpMkLst>
        </pc:grpChg>
        <pc:grpChg chg="add">
          <ac:chgData name="Roksana Dahl" userId="48cea867-b9bb-4f9a-96b4-455a96042f98" providerId="ADAL" clId="{EE15785B-224B-4539-9D17-212DE2D1C624}" dt="2023-11-13T07:11:36.168" v="3543" actId="26606"/>
          <ac:grpSpMkLst>
            <pc:docMk/>
            <pc:sldMk cId="2303163098" sldId="294"/>
            <ac:grpSpMk id="95" creationId="{0A31B6AF-B711-4CDB-8C2B-16E963DDC4C5}"/>
          </ac:grpSpMkLst>
        </pc:grpChg>
        <pc:graphicFrameChg chg="add del">
          <ac:chgData name="Roksana Dahl" userId="48cea867-b9bb-4f9a-96b4-455a96042f98" providerId="ADAL" clId="{EE15785B-224B-4539-9D17-212DE2D1C624}" dt="2023-11-13T07:08:10.747" v="3484" actId="26606"/>
          <ac:graphicFrameMkLst>
            <pc:docMk/>
            <pc:sldMk cId="2303163098" sldId="294"/>
            <ac:graphicFrameMk id="5" creationId="{902E3635-2B17-62CF-8C9B-8EA83F196F40}"/>
          </ac:graphicFrameMkLst>
        </pc:graphicFrameChg>
        <pc:graphicFrameChg chg="add del">
          <ac:chgData name="Roksana Dahl" userId="48cea867-b9bb-4f9a-96b4-455a96042f98" providerId="ADAL" clId="{EE15785B-224B-4539-9D17-212DE2D1C624}" dt="2023-11-13T07:08:13.660" v="3488" actId="26606"/>
          <ac:graphicFrameMkLst>
            <pc:docMk/>
            <pc:sldMk cId="2303163098" sldId="294"/>
            <ac:graphicFrameMk id="34" creationId="{902E3635-2B17-62CF-8C9B-8EA83F196F40}"/>
          </ac:graphicFrameMkLst>
        </pc:graphicFrameChg>
        <pc:graphicFrameChg chg="add del">
          <ac:chgData name="Roksana Dahl" userId="48cea867-b9bb-4f9a-96b4-455a96042f98" providerId="ADAL" clId="{EE15785B-224B-4539-9D17-212DE2D1C624}" dt="2023-11-13T07:08:17.613" v="3492" actId="26606"/>
          <ac:graphicFrameMkLst>
            <pc:docMk/>
            <pc:sldMk cId="2303163098" sldId="294"/>
            <ac:graphicFrameMk id="49" creationId="{8AAE4608-B091-C33D-545B-36788BC62FA4}"/>
          </ac:graphicFrameMkLst>
        </pc:graphicFrameChg>
        <pc:graphicFrameChg chg="add del">
          <ac:chgData name="Roksana Dahl" userId="48cea867-b9bb-4f9a-96b4-455a96042f98" providerId="ADAL" clId="{EE15785B-224B-4539-9D17-212DE2D1C624}" dt="2023-11-13T07:08:33.165" v="3496" actId="26606"/>
          <ac:graphicFrameMkLst>
            <pc:docMk/>
            <pc:sldMk cId="2303163098" sldId="294"/>
            <ac:graphicFrameMk id="64" creationId="{8AAE4608-B091-C33D-545B-36788BC62FA4}"/>
          </ac:graphicFrameMkLst>
        </pc:graphicFrameChg>
        <pc:cxnChg chg="add del">
          <ac:chgData name="Roksana Dahl" userId="48cea867-b9bb-4f9a-96b4-455a96042f98" providerId="ADAL" clId="{EE15785B-224B-4539-9D17-212DE2D1C624}" dt="2023-11-13T07:08:10.747" v="3484" actId="26606"/>
          <ac:cxnSpMkLst>
            <pc:docMk/>
            <pc:sldMk cId="2303163098" sldId="294"/>
            <ac:cxnSpMk id="18" creationId="{6CF1BAF6-AD41-4082-B212-8A1F9A2E8779}"/>
          </ac:cxnSpMkLst>
        </pc:cxnChg>
        <pc:cxnChg chg="add del">
          <ac:chgData name="Roksana Dahl" userId="48cea867-b9bb-4f9a-96b4-455a96042f98" providerId="ADAL" clId="{EE15785B-224B-4539-9D17-212DE2D1C624}" dt="2023-11-13T07:08:13.660" v="3488" actId="26606"/>
          <ac:cxnSpMkLst>
            <pc:docMk/>
            <pc:sldMk cId="2303163098" sldId="294"/>
            <ac:cxnSpMk id="33" creationId="{6CF1BAF6-AD41-4082-B212-8A1F9A2E8779}"/>
          </ac:cxnSpMkLst>
        </pc:cxnChg>
        <pc:cxnChg chg="add del">
          <ac:chgData name="Roksana Dahl" userId="48cea867-b9bb-4f9a-96b4-455a96042f98" providerId="ADAL" clId="{EE15785B-224B-4539-9D17-212DE2D1C624}" dt="2023-11-13T07:08:17.613" v="3492" actId="26606"/>
          <ac:cxnSpMkLst>
            <pc:docMk/>
            <pc:sldMk cId="2303163098" sldId="294"/>
            <ac:cxnSpMk id="48" creationId="{6CF1BAF6-AD41-4082-B212-8A1F9A2E8779}"/>
          </ac:cxnSpMkLst>
        </pc:cxnChg>
        <pc:cxnChg chg="add del">
          <ac:chgData name="Roksana Dahl" userId="48cea867-b9bb-4f9a-96b4-455a96042f98" providerId="ADAL" clId="{EE15785B-224B-4539-9D17-212DE2D1C624}" dt="2023-11-13T07:08:33.165" v="3496" actId="26606"/>
          <ac:cxnSpMkLst>
            <pc:docMk/>
            <pc:sldMk cId="2303163098" sldId="294"/>
            <ac:cxnSpMk id="63" creationId="{6CF1BAF6-AD41-4082-B212-8A1F9A2E8779}"/>
          </ac:cxnSpMkLst>
        </pc:cxnChg>
      </pc:sldChg>
      <pc:sldChg chg="addSp delSp modSp new mod setBg">
        <pc:chgData name="Roksana Dahl" userId="48cea867-b9bb-4f9a-96b4-455a96042f98" providerId="ADAL" clId="{EE15785B-224B-4539-9D17-212DE2D1C624}" dt="2023-11-15T08:34:59.333" v="4072" actId="20577"/>
        <pc:sldMkLst>
          <pc:docMk/>
          <pc:sldMk cId="3557897676" sldId="295"/>
        </pc:sldMkLst>
        <pc:spChg chg="mod ord">
          <ac:chgData name="Roksana Dahl" userId="48cea867-b9bb-4f9a-96b4-455a96042f98" providerId="ADAL" clId="{EE15785B-224B-4539-9D17-212DE2D1C624}" dt="2023-11-15T08:20:34.276" v="3993" actId="113"/>
          <ac:spMkLst>
            <pc:docMk/>
            <pc:sldMk cId="3557897676" sldId="295"/>
            <ac:spMk id="2" creationId="{F40131EE-24F8-8966-610F-C1C4DA3F1F01}"/>
          </ac:spMkLst>
        </pc:spChg>
        <pc:spChg chg="mod">
          <ac:chgData name="Roksana Dahl" userId="48cea867-b9bb-4f9a-96b4-455a96042f98" providerId="ADAL" clId="{EE15785B-224B-4539-9D17-212DE2D1C624}" dt="2023-11-15T08:34:59.333" v="4072" actId="20577"/>
          <ac:spMkLst>
            <pc:docMk/>
            <pc:sldMk cId="3557897676" sldId="295"/>
            <ac:spMk id="3" creationId="{DDC7CD9B-F47D-0F76-AC0F-25F2AD01A3D3}"/>
          </ac:spMkLst>
        </pc:spChg>
        <pc:spChg chg="add del">
          <ac:chgData name="Roksana Dahl" userId="48cea867-b9bb-4f9a-96b4-455a96042f98" providerId="ADAL" clId="{EE15785B-224B-4539-9D17-212DE2D1C624}" dt="2023-11-13T07:09:17.744" v="3505" actId="26606"/>
          <ac:spMkLst>
            <pc:docMk/>
            <pc:sldMk cId="3557897676" sldId="295"/>
            <ac:spMk id="8" creationId="{FA3C7DEA-BCC2-4295-8850-147993296189}"/>
          </ac:spMkLst>
        </pc:spChg>
        <pc:spChg chg="add del">
          <ac:chgData name="Roksana Dahl" userId="48cea867-b9bb-4f9a-96b4-455a96042f98" providerId="ADAL" clId="{EE15785B-224B-4539-9D17-212DE2D1C624}" dt="2023-11-13T07:09:17.744" v="3505" actId="26606"/>
          <ac:spMkLst>
            <pc:docMk/>
            <pc:sldMk cId="3557897676" sldId="295"/>
            <ac:spMk id="10" creationId="{C289949D-B9F6-468A-86FE-2694DC5AE773}"/>
          </ac:spMkLst>
        </pc:spChg>
        <pc:spChg chg="add del">
          <ac:chgData name="Roksana Dahl" userId="48cea867-b9bb-4f9a-96b4-455a96042f98" providerId="ADAL" clId="{EE15785B-224B-4539-9D17-212DE2D1C624}" dt="2023-11-13T07:09:19.397" v="3507" actId="26606"/>
          <ac:spMkLst>
            <pc:docMk/>
            <pc:sldMk cId="3557897676" sldId="295"/>
            <ac:spMk id="18" creationId="{87BF42CA-AD55-48B4-8949-C4DCA60A6AEE}"/>
          </ac:spMkLst>
        </pc:spChg>
        <pc:spChg chg="add del">
          <ac:chgData name="Roksana Dahl" userId="48cea867-b9bb-4f9a-96b4-455a96042f98" providerId="ADAL" clId="{EE15785B-224B-4539-9D17-212DE2D1C624}" dt="2023-11-13T07:09:19.397" v="3507" actId="26606"/>
          <ac:spMkLst>
            <pc:docMk/>
            <pc:sldMk cId="3557897676" sldId="295"/>
            <ac:spMk id="19" creationId="{66AE1D3D-3106-4CB2-AA7C-0C1642AC0F2E}"/>
          </ac:spMkLst>
        </pc:spChg>
        <pc:spChg chg="add del">
          <ac:chgData name="Roksana Dahl" userId="48cea867-b9bb-4f9a-96b4-455a96042f98" providerId="ADAL" clId="{EE15785B-224B-4539-9D17-212DE2D1C624}" dt="2023-11-13T07:10:27.952" v="3531" actId="26606"/>
          <ac:spMkLst>
            <pc:docMk/>
            <pc:sldMk cId="3557897676" sldId="295"/>
            <ac:spMk id="26" creationId="{D038248A-211C-4EEC-8401-C761B929FB52}"/>
          </ac:spMkLst>
        </pc:spChg>
        <pc:spChg chg="add del">
          <ac:chgData name="Roksana Dahl" userId="48cea867-b9bb-4f9a-96b4-455a96042f98" providerId="ADAL" clId="{EE15785B-224B-4539-9D17-212DE2D1C624}" dt="2023-11-13T07:10:27.952" v="3531" actId="26606"/>
          <ac:spMkLst>
            <pc:docMk/>
            <pc:sldMk cId="3557897676" sldId="295"/>
            <ac:spMk id="27" creationId="{C30A849F-66D9-40C8-BEC8-35AFF8F4568F}"/>
          </ac:spMkLst>
        </pc:spChg>
        <pc:spChg chg="add del">
          <ac:chgData name="Roksana Dahl" userId="48cea867-b9bb-4f9a-96b4-455a96042f98" providerId="ADAL" clId="{EE15785B-224B-4539-9D17-212DE2D1C624}" dt="2023-11-13T07:10:11.929" v="3518" actId="26606"/>
          <ac:spMkLst>
            <pc:docMk/>
            <pc:sldMk cId="3557897676" sldId="295"/>
            <ac:spMk id="38" creationId="{4BC99CB9-DDAD-44A2-8A1C-E3AF4E72DF5C}"/>
          </ac:spMkLst>
        </pc:spChg>
        <pc:spChg chg="add del">
          <ac:chgData name="Roksana Dahl" userId="48cea867-b9bb-4f9a-96b4-455a96042f98" providerId="ADAL" clId="{EE15785B-224B-4539-9D17-212DE2D1C624}" dt="2023-11-13T07:10:11.929" v="3518" actId="26606"/>
          <ac:spMkLst>
            <pc:docMk/>
            <pc:sldMk cId="3557897676" sldId="295"/>
            <ac:spMk id="40" creationId="{64053CBF-3932-45FF-8285-EE5146085F3A}"/>
          </ac:spMkLst>
        </pc:spChg>
        <pc:spChg chg="add del">
          <ac:chgData name="Roksana Dahl" userId="48cea867-b9bb-4f9a-96b4-455a96042f98" providerId="ADAL" clId="{EE15785B-224B-4539-9D17-212DE2D1C624}" dt="2023-11-13T07:10:14.312" v="3520" actId="26606"/>
          <ac:spMkLst>
            <pc:docMk/>
            <pc:sldMk cId="3557897676" sldId="295"/>
            <ac:spMk id="54" creationId="{4BC99CB9-DDAD-44A2-8A1C-E3AF4E72DF5C}"/>
          </ac:spMkLst>
        </pc:spChg>
        <pc:spChg chg="add del">
          <ac:chgData name="Roksana Dahl" userId="48cea867-b9bb-4f9a-96b4-455a96042f98" providerId="ADAL" clId="{EE15785B-224B-4539-9D17-212DE2D1C624}" dt="2023-11-13T07:10:14.312" v="3520" actId="26606"/>
          <ac:spMkLst>
            <pc:docMk/>
            <pc:sldMk cId="3557897676" sldId="295"/>
            <ac:spMk id="55" creationId="{1561AEE4-4E38-4BAC-976D-E0DE523FC5D1}"/>
          </ac:spMkLst>
        </pc:spChg>
        <pc:spChg chg="add del">
          <ac:chgData name="Roksana Dahl" userId="48cea867-b9bb-4f9a-96b4-455a96042f98" providerId="ADAL" clId="{EE15785B-224B-4539-9D17-212DE2D1C624}" dt="2023-11-13T07:10:17.136" v="3522" actId="26606"/>
          <ac:spMkLst>
            <pc:docMk/>
            <pc:sldMk cId="3557897676" sldId="295"/>
            <ac:spMk id="64" creationId="{4BC99CB9-DDAD-44A2-8A1C-E3AF4E72DF5C}"/>
          </ac:spMkLst>
        </pc:spChg>
        <pc:spChg chg="add del">
          <ac:chgData name="Roksana Dahl" userId="48cea867-b9bb-4f9a-96b4-455a96042f98" providerId="ADAL" clId="{EE15785B-224B-4539-9D17-212DE2D1C624}" dt="2023-11-13T07:10:19.215" v="3524" actId="26606"/>
          <ac:spMkLst>
            <pc:docMk/>
            <pc:sldMk cId="3557897676" sldId="295"/>
            <ac:spMk id="68" creationId="{CF75AD06-DFC4-4B3A-8490-330823D081CF}"/>
          </ac:spMkLst>
        </pc:spChg>
        <pc:spChg chg="add del">
          <ac:chgData name="Roksana Dahl" userId="48cea867-b9bb-4f9a-96b4-455a96042f98" providerId="ADAL" clId="{EE15785B-224B-4539-9D17-212DE2D1C624}" dt="2023-11-13T07:10:19.215" v="3524" actId="26606"/>
          <ac:spMkLst>
            <pc:docMk/>
            <pc:sldMk cId="3557897676" sldId="295"/>
            <ac:spMk id="69" creationId="{FC587C93-0840-40DF-96D5-D1F2137E6449}"/>
          </ac:spMkLst>
        </pc:spChg>
        <pc:spChg chg="add del">
          <ac:chgData name="Roksana Dahl" userId="48cea867-b9bb-4f9a-96b4-455a96042f98" providerId="ADAL" clId="{EE15785B-224B-4539-9D17-212DE2D1C624}" dt="2023-11-13T07:10:19.982" v="3526" actId="26606"/>
          <ac:spMkLst>
            <pc:docMk/>
            <pc:sldMk cId="3557897676" sldId="295"/>
            <ac:spMk id="76" creationId="{87BF42CA-AD55-48B4-8949-C4DCA60A6AEE}"/>
          </ac:spMkLst>
        </pc:spChg>
        <pc:spChg chg="add del">
          <ac:chgData name="Roksana Dahl" userId="48cea867-b9bb-4f9a-96b4-455a96042f98" providerId="ADAL" clId="{EE15785B-224B-4539-9D17-212DE2D1C624}" dt="2023-11-13T07:10:19.982" v="3526" actId="26606"/>
          <ac:spMkLst>
            <pc:docMk/>
            <pc:sldMk cId="3557897676" sldId="295"/>
            <ac:spMk id="77" creationId="{66AE1D3D-3106-4CB2-AA7C-0C1642AC0F2E}"/>
          </ac:spMkLst>
        </pc:spChg>
        <pc:spChg chg="add del">
          <ac:chgData name="Roksana Dahl" userId="48cea867-b9bb-4f9a-96b4-455a96042f98" providerId="ADAL" clId="{EE15785B-224B-4539-9D17-212DE2D1C624}" dt="2023-11-13T07:10:24.438" v="3528" actId="26606"/>
          <ac:spMkLst>
            <pc:docMk/>
            <pc:sldMk cId="3557897676" sldId="295"/>
            <ac:spMk id="81" creationId="{CF75AD06-DFC4-4B3A-8490-330823D081CF}"/>
          </ac:spMkLst>
        </pc:spChg>
        <pc:spChg chg="add del">
          <ac:chgData name="Roksana Dahl" userId="48cea867-b9bb-4f9a-96b4-455a96042f98" providerId="ADAL" clId="{EE15785B-224B-4539-9D17-212DE2D1C624}" dt="2023-11-13T07:10:24.438" v="3528" actId="26606"/>
          <ac:spMkLst>
            <pc:docMk/>
            <pc:sldMk cId="3557897676" sldId="295"/>
            <ac:spMk id="82" creationId="{FC587C93-0840-40DF-96D5-D1F2137E6449}"/>
          </ac:spMkLst>
        </pc:spChg>
        <pc:spChg chg="add del">
          <ac:chgData name="Roksana Dahl" userId="48cea867-b9bb-4f9a-96b4-455a96042f98" providerId="ADAL" clId="{EE15785B-224B-4539-9D17-212DE2D1C624}" dt="2023-11-13T07:10:27.942" v="3530" actId="26606"/>
          <ac:spMkLst>
            <pc:docMk/>
            <pc:sldMk cId="3557897676" sldId="295"/>
            <ac:spMk id="89" creationId="{43C823D3-D619-407C-89E0-C6F6B1E7A42A}"/>
          </ac:spMkLst>
        </pc:spChg>
        <pc:spChg chg="add del">
          <ac:chgData name="Roksana Dahl" userId="48cea867-b9bb-4f9a-96b4-455a96042f98" providerId="ADAL" clId="{EE15785B-224B-4539-9D17-212DE2D1C624}" dt="2023-11-13T07:10:27.942" v="3530" actId="26606"/>
          <ac:spMkLst>
            <pc:docMk/>
            <pc:sldMk cId="3557897676" sldId="295"/>
            <ac:spMk id="90" creationId="{047F8E3E-2FFA-4A0F-B3C7-E57ADDCFB415}"/>
          </ac:spMkLst>
        </pc:spChg>
        <pc:spChg chg="add del">
          <ac:chgData name="Roksana Dahl" userId="48cea867-b9bb-4f9a-96b4-455a96042f98" providerId="ADAL" clId="{EE15785B-224B-4539-9D17-212DE2D1C624}" dt="2023-11-13T07:12:34.653" v="3546" actId="26606"/>
          <ac:spMkLst>
            <pc:docMk/>
            <pc:sldMk cId="3557897676" sldId="295"/>
            <ac:spMk id="99" creationId="{D038248A-211C-4EEC-8401-C761B929FB52}"/>
          </ac:spMkLst>
        </pc:spChg>
        <pc:spChg chg="add del">
          <ac:chgData name="Roksana Dahl" userId="48cea867-b9bb-4f9a-96b4-455a96042f98" providerId="ADAL" clId="{EE15785B-224B-4539-9D17-212DE2D1C624}" dt="2023-11-13T07:12:34.653" v="3546" actId="26606"/>
          <ac:spMkLst>
            <pc:docMk/>
            <pc:sldMk cId="3557897676" sldId="295"/>
            <ac:spMk id="100" creationId="{C30A849F-66D9-40C8-BEC8-35AFF8F4568F}"/>
          </ac:spMkLst>
        </pc:spChg>
        <pc:spChg chg="add">
          <ac:chgData name="Roksana Dahl" userId="48cea867-b9bb-4f9a-96b4-455a96042f98" providerId="ADAL" clId="{EE15785B-224B-4539-9D17-212DE2D1C624}" dt="2023-11-13T07:12:34.653" v="3546" actId="26606"/>
          <ac:spMkLst>
            <pc:docMk/>
            <pc:sldMk cId="3557897676" sldId="295"/>
            <ac:spMk id="110" creationId="{18873D23-2DCF-4B31-A009-95721C06E8E1}"/>
          </ac:spMkLst>
        </pc:spChg>
        <pc:spChg chg="add">
          <ac:chgData name="Roksana Dahl" userId="48cea867-b9bb-4f9a-96b4-455a96042f98" providerId="ADAL" clId="{EE15785B-224B-4539-9D17-212DE2D1C624}" dt="2023-11-13T07:12:34.653" v="3546" actId="26606"/>
          <ac:spMkLst>
            <pc:docMk/>
            <pc:sldMk cId="3557897676" sldId="295"/>
            <ac:spMk id="112" creationId="{C13EF075-D4EF-4929-ADBC-91B27DA19955}"/>
          </ac:spMkLst>
        </pc:spChg>
        <pc:grpChg chg="add del">
          <ac:chgData name="Roksana Dahl" userId="48cea867-b9bb-4f9a-96b4-455a96042f98" providerId="ADAL" clId="{EE15785B-224B-4539-9D17-212DE2D1C624}" dt="2023-11-13T07:09:17.744" v="3505" actId="26606"/>
          <ac:grpSpMkLst>
            <pc:docMk/>
            <pc:sldMk cId="3557897676" sldId="295"/>
            <ac:grpSpMk id="12" creationId="{E4DF0958-0C87-4C28-9554-2FADC788C2B1}"/>
          </ac:grpSpMkLst>
        </pc:grpChg>
        <pc:grpChg chg="add del">
          <ac:chgData name="Roksana Dahl" userId="48cea867-b9bb-4f9a-96b4-455a96042f98" providerId="ADAL" clId="{EE15785B-224B-4539-9D17-212DE2D1C624}" dt="2023-11-13T07:09:19.397" v="3507" actId="26606"/>
          <ac:grpSpMkLst>
            <pc:docMk/>
            <pc:sldMk cId="3557897676" sldId="295"/>
            <ac:grpSpMk id="20" creationId="{0A31B6AF-B711-4CDB-8C2B-16E963DDC4C5}"/>
          </ac:grpSpMkLst>
        </pc:grpChg>
        <pc:grpChg chg="add del">
          <ac:chgData name="Roksana Dahl" userId="48cea867-b9bb-4f9a-96b4-455a96042f98" providerId="ADAL" clId="{EE15785B-224B-4539-9D17-212DE2D1C624}" dt="2023-11-13T07:10:27.952" v="3531" actId="26606"/>
          <ac:grpSpMkLst>
            <pc:docMk/>
            <pc:sldMk cId="3557897676" sldId="295"/>
            <ac:grpSpMk id="28" creationId="{04542298-A2B1-480F-A11C-A40EDD19B857}"/>
          </ac:grpSpMkLst>
        </pc:grpChg>
        <pc:grpChg chg="add del">
          <ac:chgData name="Roksana Dahl" userId="48cea867-b9bb-4f9a-96b4-455a96042f98" providerId="ADAL" clId="{EE15785B-224B-4539-9D17-212DE2D1C624}" dt="2023-11-13T07:10:27.952" v="3531" actId="26606"/>
          <ac:grpSpMkLst>
            <pc:docMk/>
            <pc:sldMk cId="3557897676" sldId="295"/>
            <ac:grpSpMk id="29" creationId="{2A5C9C35-2375-49EB-B99C-17C87D42FE7C}"/>
          </ac:grpSpMkLst>
        </pc:grpChg>
        <pc:grpChg chg="add del">
          <ac:chgData name="Roksana Dahl" userId="48cea867-b9bb-4f9a-96b4-455a96042f98" providerId="ADAL" clId="{EE15785B-224B-4539-9D17-212DE2D1C624}" dt="2023-11-13T07:10:11.929" v="3518" actId="26606"/>
          <ac:grpSpMkLst>
            <pc:docMk/>
            <pc:sldMk cId="3557897676" sldId="295"/>
            <ac:grpSpMk id="42" creationId="{2E751C04-BEA6-446B-A678-9C74819EBD4C}"/>
          </ac:grpSpMkLst>
        </pc:grpChg>
        <pc:grpChg chg="add del">
          <ac:chgData name="Roksana Dahl" userId="48cea867-b9bb-4f9a-96b4-455a96042f98" providerId="ADAL" clId="{EE15785B-224B-4539-9D17-212DE2D1C624}" dt="2023-11-13T07:10:11.929" v="3518" actId="26606"/>
          <ac:grpSpMkLst>
            <pc:docMk/>
            <pc:sldMk cId="3557897676" sldId="295"/>
            <ac:grpSpMk id="48" creationId="{B63ACBA3-DEFD-4C6D-BBA0-64468FA99C2D}"/>
          </ac:grpSpMkLst>
        </pc:grpChg>
        <pc:grpChg chg="add del">
          <ac:chgData name="Roksana Dahl" userId="48cea867-b9bb-4f9a-96b4-455a96042f98" providerId="ADAL" clId="{EE15785B-224B-4539-9D17-212DE2D1C624}" dt="2023-11-13T07:10:14.312" v="3520" actId="26606"/>
          <ac:grpSpMkLst>
            <pc:docMk/>
            <pc:sldMk cId="3557897676" sldId="295"/>
            <ac:grpSpMk id="56" creationId="{F0BC676B-D19A-44DB-910A-0C0E6D433979}"/>
          </ac:grpSpMkLst>
        </pc:grpChg>
        <pc:grpChg chg="add del">
          <ac:chgData name="Roksana Dahl" userId="48cea867-b9bb-4f9a-96b4-455a96042f98" providerId="ADAL" clId="{EE15785B-224B-4539-9D17-212DE2D1C624}" dt="2023-11-13T07:10:17.136" v="3522" actId="26606"/>
          <ac:grpSpMkLst>
            <pc:docMk/>
            <pc:sldMk cId="3557897676" sldId="295"/>
            <ac:grpSpMk id="65" creationId="{5C3921CD-DDE5-4B57-8FDF-B37ADE4EDAC7}"/>
          </ac:grpSpMkLst>
        </pc:grpChg>
        <pc:grpChg chg="add del">
          <ac:chgData name="Roksana Dahl" userId="48cea867-b9bb-4f9a-96b4-455a96042f98" providerId="ADAL" clId="{EE15785B-224B-4539-9D17-212DE2D1C624}" dt="2023-11-13T07:10:19.215" v="3524" actId="26606"/>
          <ac:grpSpMkLst>
            <pc:docMk/>
            <pc:sldMk cId="3557897676" sldId="295"/>
            <ac:grpSpMk id="70" creationId="{5E02D55A-F529-4B19-BAF9-F63240A7B490}"/>
          </ac:grpSpMkLst>
        </pc:grpChg>
        <pc:grpChg chg="add del">
          <ac:chgData name="Roksana Dahl" userId="48cea867-b9bb-4f9a-96b4-455a96042f98" providerId="ADAL" clId="{EE15785B-224B-4539-9D17-212DE2D1C624}" dt="2023-11-13T07:10:19.215" v="3524" actId="26606"/>
          <ac:grpSpMkLst>
            <pc:docMk/>
            <pc:sldMk cId="3557897676" sldId="295"/>
            <ac:grpSpMk id="74" creationId="{47A3A52F-BCB3-444D-9372-EE018B135C49}"/>
          </ac:grpSpMkLst>
        </pc:grpChg>
        <pc:grpChg chg="add del">
          <ac:chgData name="Roksana Dahl" userId="48cea867-b9bb-4f9a-96b4-455a96042f98" providerId="ADAL" clId="{EE15785B-224B-4539-9D17-212DE2D1C624}" dt="2023-11-13T07:10:19.982" v="3526" actId="26606"/>
          <ac:grpSpMkLst>
            <pc:docMk/>
            <pc:sldMk cId="3557897676" sldId="295"/>
            <ac:grpSpMk id="78" creationId="{0A31B6AF-B711-4CDB-8C2B-16E963DDC4C5}"/>
          </ac:grpSpMkLst>
        </pc:grpChg>
        <pc:grpChg chg="add del">
          <ac:chgData name="Roksana Dahl" userId="48cea867-b9bb-4f9a-96b4-455a96042f98" providerId="ADAL" clId="{EE15785B-224B-4539-9D17-212DE2D1C624}" dt="2023-11-13T07:10:24.438" v="3528" actId="26606"/>
          <ac:grpSpMkLst>
            <pc:docMk/>
            <pc:sldMk cId="3557897676" sldId="295"/>
            <ac:grpSpMk id="83" creationId="{5E02D55A-F529-4B19-BAF9-F63240A7B490}"/>
          </ac:grpSpMkLst>
        </pc:grpChg>
        <pc:grpChg chg="add del">
          <ac:chgData name="Roksana Dahl" userId="48cea867-b9bb-4f9a-96b4-455a96042f98" providerId="ADAL" clId="{EE15785B-224B-4539-9D17-212DE2D1C624}" dt="2023-11-13T07:10:24.438" v="3528" actId="26606"/>
          <ac:grpSpMkLst>
            <pc:docMk/>
            <pc:sldMk cId="3557897676" sldId="295"/>
            <ac:grpSpMk id="87" creationId="{47A3A52F-BCB3-444D-9372-EE018B135C49}"/>
          </ac:grpSpMkLst>
        </pc:grpChg>
        <pc:grpChg chg="add del">
          <ac:chgData name="Roksana Dahl" userId="48cea867-b9bb-4f9a-96b4-455a96042f98" providerId="ADAL" clId="{EE15785B-224B-4539-9D17-212DE2D1C624}" dt="2023-11-13T07:10:27.942" v="3530" actId="26606"/>
          <ac:grpSpMkLst>
            <pc:docMk/>
            <pc:sldMk cId="3557897676" sldId="295"/>
            <ac:grpSpMk id="91" creationId="{33D939F1-7ABE-4D0E-946A-43F37F556AFD}"/>
          </ac:grpSpMkLst>
        </pc:grpChg>
        <pc:grpChg chg="add del">
          <ac:chgData name="Roksana Dahl" userId="48cea867-b9bb-4f9a-96b4-455a96042f98" providerId="ADAL" clId="{EE15785B-224B-4539-9D17-212DE2D1C624}" dt="2023-11-13T07:10:27.942" v="3530" actId="26606"/>
          <ac:grpSpMkLst>
            <pc:docMk/>
            <pc:sldMk cId="3557897676" sldId="295"/>
            <ac:grpSpMk id="93" creationId="{9DB3963A-4187-4A72-9DA4-CA6BADE22931}"/>
          </ac:grpSpMkLst>
        </pc:grpChg>
        <pc:grpChg chg="add del">
          <ac:chgData name="Roksana Dahl" userId="48cea867-b9bb-4f9a-96b4-455a96042f98" providerId="ADAL" clId="{EE15785B-224B-4539-9D17-212DE2D1C624}" dt="2023-11-13T07:12:34.653" v="3546" actId="26606"/>
          <ac:grpSpMkLst>
            <pc:docMk/>
            <pc:sldMk cId="3557897676" sldId="295"/>
            <ac:grpSpMk id="101" creationId="{04542298-A2B1-480F-A11C-A40EDD19B857}"/>
          </ac:grpSpMkLst>
        </pc:grpChg>
        <pc:grpChg chg="add del">
          <ac:chgData name="Roksana Dahl" userId="48cea867-b9bb-4f9a-96b4-455a96042f98" providerId="ADAL" clId="{EE15785B-224B-4539-9D17-212DE2D1C624}" dt="2023-11-13T07:12:34.653" v="3546" actId="26606"/>
          <ac:grpSpMkLst>
            <pc:docMk/>
            <pc:sldMk cId="3557897676" sldId="295"/>
            <ac:grpSpMk id="105" creationId="{2A5C9C35-2375-49EB-B99C-17C87D42FE7C}"/>
          </ac:grpSpMkLst>
        </pc:grpChg>
        <pc:grpChg chg="add">
          <ac:chgData name="Roksana Dahl" userId="48cea867-b9bb-4f9a-96b4-455a96042f98" providerId="ADAL" clId="{EE15785B-224B-4539-9D17-212DE2D1C624}" dt="2023-11-13T07:12:34.653" v="3546" actId="26606"/>
          <ac:grpSpMkLst>
            <pc:docMk/>
            <pc:sldMk cId="3557897676" sldId="295"/>
            <ac:grpSpMk id="114" creationId="{DAA26DFA-AAB2-4973-9C17-16D587C7B198}"/>
          </ac:grpSpMkLst>
        </pc:grpChg>
      </pc:sldChg>
      <pc:sldChg chg="addSp modSp new mod setBg">
        <pc:chgData name="Roksana Dahl" userId="48cea867-b9bb-4f9a-96b4-455a96042f98" providerId="ADAL" clId="{EE15785B-224B-4539-9D17-212DE2D1C624}" dt="2023-11-15T08:35:02.131" v="4073" actId="20577"/>
        <pc:sldMkLst>
          <pc:docMk/>
          <pc:sldMk cId="2758001415" sldId="296"/>
        </pc:sldMkLst>
        <pc:spChg chg="mod ord">
          <ac:chgData name="Roksana Dahl" userId="48cea867-b9bb-4f9a-96b4-455a96042f98" providerId="ADAL" clId="{EE15785B-224B-4539-9D17-212DE2D1C624}" dt="2023-11-15T08:19:35.763" v="3990" actId="108"/>
          <ac:spMkLst>
            <pc:docMk/>
            <pc:sldMk cId="2758001415" sldId="296"/>
            <ac:spMk id="2" creationId="{E7B4A9F7-11D1-53B6-FEBB-5920B8816E15}"/>
          </ac:spMkLst>
        </pc:spChg>
        <pc:spChg chg="mod">
          <ac:chgData name="Roksana Dahl" userId="48cea867-b9bb-4f9a-96b4-455a96042f98" providerId="ADAL" clId="{EE15785B-224B-4539-9D17-212DE2D1C624}" dt="2023-11-15T08:35:02.131" v="4073" actId="20577"/>
          <ac:spMkLst>
            <pc:docMk/>
            <pc:sldMk cId="2758001415" sldId="296"/>
            <ac:spMk id="3" creationId="{2304B3CD-6D54-2EEC-9ED7-90AB41C4097F}"/>
          </ac:spMkLst>
        </pc:spChg>
        <pc:spChg chg="add">
          <ac:chgData name="Roksana Dahl" userId="48cea867-b9bb-4f9a-96b4-455a96042f98" providerId="ADAL" clId="{EE15785B-224B-4539-9D17-212DE2D1C624}" dt="2023-11-13T07:11:14.735" v="3538" actId="26606"/>
          <ac:spMkLst>
            <pc:docMk/>
            <pc:sldMk cId="2758001415" sldId="296"/>
            <ac:spMk id="8" creationId="{18873D23-2DCF-4B31-A009-95721C06E8E1}"/>
          </ac:spMkLst>
        </pc:spChg>
        <pc:spChg chg="add">
          <ac:chgData name="Roksana Dahl" userId="48cea867-b9bb-4f9a-96b4-455a96042f98" providerId="ADAL" clId="{EE15785B-224B-4539-9D17-212DE2D1C624}" dt="2023-11-13T07:11:14.735" v="3538" actId="26606"/>
          <ac:spMkLst>
            <pc:docMk/>
            <pc:sldMk cId="2758001415" sldId="296"/>
            <ac:spMk id="10" creationId="{C13EF075-D4EF-4929-ADBC-91B27DA19955}"/>
          </ac:spMkLst>
        </pc:spChg>
        <pc:grpChg chg="add">
          <ac:chgData name="Roksana Dahl" userId="48cea867-b9bb-4f9a-96b4-455a96042f98" providerId="ADAL" clId="{EE15785B-224B-4539-9D17-212DE2D1C624}" dt="2023-11-13T07:11:14.735" v="3538" actId="26606"/>
          <ac:grpSpMkLst>
            <pc:docMk/>
            <pc:sldMk cId="2758001415" sldId="296"/>
            <ac:grpSpMk id="12" creationId="{DAA26DFA-AAB2-4973-9C17-16D587C7B198}"/>
          </ac:grpSpMkLst>
        </pc:grpChg>
      </pc:sldChg>
      <pc:sldChg chg="addSp modSp new mod setBg">
        <pc:chgData name="Roksana Dahl" userId="48cea867-b9bb-4f9a-96b4-455a96042f98" providerId="ADAL" clId="{EE15785B-224B-4539-9D17-212DE2D1C624}" dt="2023-11-15T08:34:55.640" v="4071" actId="20577"/>
        <pc:sldMkLst>
          <pc:docMk/>
          <pc:sldMk cId="829142559" sldId="297"/>
        </pc:sldMkLst>
        <pc:spChg chg="mod ord">
          <ac:chgData name="Roksana Dahl" userId="48cea867-b9bb-4f9a-96b4-455a96042f98" providerId="ADAL" clId="{EE15785B-224B-4539-9D17-212DE2D1C624}" dt="2023-11-13T07:14:05.808" v="3561" actId="5793"/>
          <ac:spMkLst>
            <pc:docMk/>
            <pc:sldMk cId="829142559" sldId="297"/>
            <ac:spMk id="2" creationId="{E636EB6E-2AC1-EFEC-81DD-3383ABB782A5}"/>
          </ac:spMkLst>
        </pc:spChg>
        <pc:spChg chg="mod">
          <ac:chgData name="Roksana Dahl" userId="48cea867-b9bb-4f9a-96b4-455a96042f98" providerId="ADAL" clId="{EE15785B-224B-4539-9D17-212DE2D1C624}" dt="2023-11-15T08:34:55.640" v="4071" actId="20577"/>
          <ac:spMkLst>
            <pc:docMk/>
            <pc:sldMk cId="829142559" sldId="297"/>
            <ac:spMk id="3" creationId="{6FF053EC-D303-AB6C-155B-AF89253E8352}"/>
          </ac:spMkLst>
        </pc:spChg>
        <pc:spChg chg="add">
          <ac:chgData name="Roksana Dahl" userId="48cea867-b9bb-4f9a-96b4-455a96042f98" providerId="ADAL" clId="{EE15785B-224B-4539-9D17-212DE2D1C624}" dt="2023-11-13T07:12:44.645" v="3549" actId="26606"/>
          <ac:spMkLst>
            <pc:docMk/>
            <pc:sldMk cId="829142559" sldId="297"/>
            <ac:spMk id="8" creationId="{87BF42CA-AD55-48B4-8949-C4DCA60A6AEE}"/>
          </ac:spMkLst>
        </pc:spChg>
        <pc:spChg chg="add">
          <ac:chgData name="Roksana Dahl" userId="48cea867-b9bb-4f9a-96b4-455a96042f98" providerId="ADAL" clId="{EE15785B-224B-4539-9D17-212DE2D1C624}" dt="2023-11-13T07:12:44.645" v="3549" actId="26606"/>
          <ac:spMkLst>
            <pc:docMk/>
            <pc:sldMk cId="829142559" sldId="297"/>
            <ac:spMk id="10" creationId="{66AE1D3D-3106-4CB2-AA7C-0C1642AC0F2E}"/>
          </ac:spMkLst>
        </pc:spChg>
        <pc:grpChg chg="add">
          <ac:chgData name="Roksana Dahl" userId="48cea867-b9bb-4f9a-96b4-455a96042f98" providerId="ADAL" clId="{EE15785B-224B-4539-9D17-212DE2D1C624}" dt="2023-11-13T07:12:44.645" v="3549" actId="26606"/>
          <ac:grpSpMkLst>
            <pc:docMk/>
            <pc:sldMk cId="829142559" sldId="297"/>
            <ac:grpSpMk id="12" creationId="{0A31B6AF-B711-4CDB-8C2B-16E963DDC4C5}"/>
          </ac:grpSpMkLst>
        </pc:grpChg>
      </pc:sldChg>
      <pc:sldChg chg="addSp modSp new mod setBg">
        <pc:chgData name="Roksana Dahl" userId="48cea867-b9bb-4f9a-96b4-455a96042f98" providerId="ADAL" clId="{EE15785B-224B-4539-9D17-212DE2D1C624}" dt="2023-11-15T08:34:50.025" v="4069" actId="20577"/>
        <pc:sldMkLst>
          <pc:docMk/>
          <pc:sldMk cId="3903573513" sldId="298"/>
        </pc:sldMkLst>
        <pc:spChg chg="mod ord">
          <ac:chgData name="Roksana Dahl" userId="48cea867-b9bb-4f9a-96b4-455a96042f98" providerId="ADAL" clId="{EE15785B-224B-4539-9D17-212DE2D1C624}" dt="2023-11-13T07:14:01.943" v="3560" actId="5793"/>
          <ac:spMkLst>
            <pc:docMk/>
            <pc:sldMk cId="3903573513" sldId="298"/>
            <ac:spMk id="2" creationId="{EE04A15C-197A-0BD1-60C1-819E2245E773}"/>
          </ac:spMkLst>
        </pc:spChg>
        <pc:spChg chg="mod">
          <ac:chgData name="Roksana Dahl" userId="48cea867-b9bb-4f9a-96b4-455a96042f98" providerId="ADAL" clId="{EE15785B-224B-4539-9D17-212DE2D1C624}" dt="2023-11-15T08:34:50.025" v="4069" actId="20577"/>
          <ac:spMkLst>
            <pc:docMk/>
            <pc:sldMk cId="3903573513" sldId="298"/>
            <ac:spMk id="3" creationId="{C73A98AA-0EE8-40C0-E7B0-8E0AB6D41238}"/>
          </ac:spMkLst>
        </pc:spChg>
        <pc:spChg chg="add">
          <ac:chgData name="Roksana Dahl" userId="48cea867-b9bb-4f9a-96b4-455a96042f98" providerId="ADAL" clId="{EE15785B-224B-4539-9D17-212DE2D1C624}" dt="2023-11-13T07:13:48.053" v="3558" actId="26606"/>
          <ac:spMkLst>
            <pc:docMk/>
            <pc:sldMk cId="3903573513" sldId="298"/>
            <ac:spMk id="8" creationId="{18873D23-2DCF-4B31-A009-95721C06E8E1}"/>
          </ac:spMkLst>
        </pc:spChg>
        <pc:spChg chg="add">
          <ac:chgData name="Roksana Dahl" userId="48cea867-b9bb-4f9a-96b4-455a96042f98" providerId="ADAL" clId="{EE15785B-224B-4539-9D17-212DE2D1C624}" dt="2023-11-13T07:13:48.053" v="3558" actId="26606"/>
          <ac:spMkLst>
            <pc:docMk/>
            <pc:sldMk cId="3903573513" sldId="298"/>
            <ac:spMk id="10" creationId="{C13EF075-D4EF-4929-ADBC-91B27DA19955}"/>
          </ac:spMkLst>
        </pc:spChg>
        <pc:grpChg chg="add">
          <ac:chgData name="Roksana Dahl" userId="48cea867-b9bb-4f9a-96b4-455a96042f98" providerId="ADAL" clId="{EE15785B-224B-4539-9D17-212DE2D1C624}" dt="2023-11-13T07:13:48.053" v="3558" actId="26606"/>
          <ac:grpSpMkLst>
            <pc:docMk/>
            <pc:sldMk cId="3903573513" sldId="298"/>
            <ac:grpSpMk id="12" creationId="{DAA26DFA-AAB2-4973-9C17-16D587C7B198}"/>
          </ac:grpSpMkLst>
        </pc:grpChg>
      </pc:sldChg>
      <pc:sldChg chg="addSp modSp new mod setBg">
        <pc:chgData name="Roksana Dahl" userId="48cea867-b9bb-4f9a-96b4-455a96042f98" providerId="ADAL" clId="{EE15785B-224B-4539-9D17-212DE2D1C624}" dt="2023-11-15T08:34:52.129" v="4070" actId="20577"/>
        <pc:sldMkLst>
          <pc:docMk/>
          <pc:sldMk cId="974902575" sldId="299"/>
        </pc:sldMkLst>
        <pc:spChg chg="mod ord">
          <ac:chgData name="Roksana Dahl" userId="48cea867-b9bb-4f9a-96b4-455a96042f98" providerId="ADAL" clId="{EE15785B-224B-4539-9D17-212DE2D1C624}" dt="2023-11-13T07:15:23.063" v="3581" actId="113"/>
          <ac:spMkLst>
            <pc:docMk/>
            <pc:sldMk cId="974902575" sldId="299"/>
            <ac:spMk id="2" creationId="{B47F4F37-08A3-65D5-76BB-EF2EAD3D786C}"/>
          </ac:spMkLst>
        </pc:spChg>
        <pc:spChg chg="mod">
          <ac:chgData name="Roksana Dahl" userId="48cea867-b9bb-4f9a-96b4-455a96042f98" providerId="ADAL" clId="{EE15785B-224B-4539-9D17-212DE2D1C624}" dt="2023-11-15T08:34:52.129" v="4070" actId="20577"/>
          <ac:spMkLst>
            <pc:docMk/>
            <pc:sldMk cId="974902575" sldId="299"/>
            <ac:spMk id="3" creationId="{06B1499B-1791-08D7-FED2-FC665599F92E}"/>
          </ac:spMkLst>
        </pc:spChg>
        <pc:spChg chg="add">
          <ac:chgData name="Roksana Dahl" userId="48cea867-b9bb-4f9a-96b4-455a96042f98" providerId="ADAL" clId="{EE15785B-224B-4539-9D17-212DE2D1C624}" dt="2023-11-13T07:15:13.006" v="3579" actId="26606"/>
          <ac:spMkLst>
            <pc:docMk/>
            <pc:sldMk cId="974902575" sldId="299"/>
            <ac:spMk id="8" creationId="{87BF42CA-AD55-48B4-8949-C4DCA60A6AEE}"/>
          </ac:spMkLst>
        </pc:spChg>
        <pc:spChg chg="add">
          <ac:chgData name="Roksana Dahl" userId="48cea867-b9bb-4f9a-96b4-455a96042f98" providerId="ADAL" clId="{EE15785B-224B-4539-9D17-212DE2D1C624}" dt="2023-11-13T07:15:13.006" v="3579" actId="26606"/>
          <ac:spMkLst>
            <pc:docMk/>
            <pc:sldMk cId="974902575" sldId="299"/>
            <ac:spMk id="10" creationId="{66AE1D3D-3106-4CB2-AA7C-0C1642AC0F2E}"/>
          </ac:spMkLst>
        </pc:spChg>
        <pc:grpChg chg="add">
          <ac:chgData name="Roksana Dahl" userId="48cea867-b9bb-4f9a-96b4-455a96042f98" providerId="ADAL" clId="{EE15785B-224B-4539-9D17-212DE2D1C624}" dt="2023-11-13T07:15:13.006" v="3579" actId="26606"/>
          <ac:grpSpMkLst>
            <pc:docMk/>
            <pc:sldMk cId="974902575" sldId="299"/>
            <ac:grpSpMk id="12" creationId="{0A31B6AF-B711-4CDB-8C2B-16E963DDC4C5}"/>
          </ac:grpSpMkLst>
        </pc:grpChg>
      </pc:sldChg>
      <pc:sldChg chg="modSp add mod">
        <pc:chgData name="Roksana Dahl" userId="48cea867-b9bb-4f9a-96b4-455a96042f98" providerId="ADAL" clId="{EE15785B-224B-4539-9D17-212DE2D1C624}" dt="2023-11-15T08:34:42.665" v="4068" actId="20577"/>
        <pc:sldMkLst>
          <pc:docMk/>
          <pc:sldMk cId="2320260653" sldId="300"/>
        </pc:sldMkLst>
        <pc:spChg chg="mod">
          <ac:chgData name="Roksana Dahl" userId="48cea867-b9bb-4f9a-96b4-455a96042f98" providerId="ADAL" clId="{EE15785B-224B-4539-9D17-212DE2D1C624}" dt="2023-11-15T08:34:42.665" v="4068" actId="20577"/>
          <ac:spMkLst>
            <pc:docMk/>
            <pc:sldMk cId="2320260653" sldId="300"/>
            <ac:spMk id="3" creationId="{AB37380E-CF9F-613A-E3FF-3D909DC9AC1A}"/>
          </ac:spMkLst>
        </pc:spChg>
        <pc:spChg chg="mod">
          <ac:chgData name="Roksana Dahl" userId="48cea867-b9bb-4f9a-96b4-455a96042f98" providerId="ADAL" clId="{EE15785B-224B-4539-9D17-212DE2D1C624}" dt="2023-11-15T08:24:50.069" v="4030" actId="20577"/>
          <ac:spMkLst>
            <pc:docMk/>
            <pc:sldMk cId="2320260653" sldId="300"/>
            <ac:spMk id="95" creationId="{01B4B7EF-D8C9-F1D2-75DE-88D76E6CD368}"/>
          </ac:spMkLst>
        </pc:spChg>
      </pc:sldChg>
      <pc:sldChg chg="addSp delSp modSp new mod setBg">
        <pc:chgData name="Roksana Dahl" userId="48cea867-b9bb-4f9a-96b4-455a96042f98" providerId="ADAL" clId="{EE15785B-224B-4539-9D17-212DE2D1C624}" dt="2023-11-15T08:34:39.470" v="4066" actId="20577"/>
        <pc:sldMkLst>
          <pc:docMk/>
          <pc:sldMk cId="3422217535" sldId="301"/>
        </pc:sldMkLst>
        <pc:spChg chg="mod ord">
          <ac:chgData name="Roksana Dahl" userId="48cea867-b9bb-4f9a-96b4-455a96042f98" providerId="ADAL" clId="{EE15785B-224B-4539-9D17-212DE2D1C624}" dt="2023-11-15T08:23:33.078" v="4023" actId="20577"/>
          <ac:spMkLst>
            <pc:docMk/>
            <pc:sldMk cId="3422217535" sldId="301"/>
            <ac:spMk id="2" creationId="{5534EF5F-8819-34C2-2762-810008F1A2B0}"/>
          </ac:spMkLst>
        </pc:spChg>
        <pc:spChg chg="mod">
          <ac:chgData name="Roksana Dahl" userId="48cea867-b9bb-4f9a-96b4-455a96042f98" providerId="ADAL" clId="{EE15785B-224B-4539-9D17-212DE2D1C624}" dt="2023-11-15T08:34:39.470" v="4066" actId="20577"/>
          <ac:spMkLst>
            <pc:docMk/>
            <pc:sldMk cId="3422217535" sldId="301"/>
            <ac:spMk id="3" creationId="{378D8D92-3385-A745-A0CB-74E8091D6F09}"/>
          </ac:spMkLst>
        </pc:spChg>
        <pc:spChg chg="add del">
          <ac:chgData name="Roksana Dahl" userId="48cea867-b9bb-4f9a-96b4-455a96042f98" providerId="ADAL" clId="{EE15785B-224B-4539-9D17-212DE2D1C624}" dt="2023-11-13T07:19:54.973" v="3611" actId="26606"/>
          <ac:spMkLst>
            <pc:docMk/>
            <pc:sldMk cId="3422217535" sldId="301"/>
            <ac:spMk id="8" creationId="{18873D23-2DCF-4B31-A009-95721C06E8E1}"/>
          </ac:spMkLst>
        </pc:spChg>
        <pc:spChg chg="add del">
          <ac:chgData name="Roksana Dahl" userId="48cea867-b9bb-4f9a-96b4-455a96042f98" providerId="ADAL" clId="{EE15785B-224B-4539-9D17-212DE2D1C624}" dt="2023-11-13T07:19:54.973" v="3611" actId="26606"/>
          <ac:spMkLst>
            <pc:docMk/>
            <pc:sldMk cId="3422217535" sldId="301"/>
            <ac:spMk id="10" creationId="{C13EF075-D4EF-4929-ADBC-91B27DA19955}"/>
          </ac:spMkLst>
        </pc:spChg>
        <pc:spChg chg="add">
          <ac:chgData name="Roksana Dahl" userId="48cea867-b9bb-4f9a-96b4-455a96042f98" providerId="ADAL" clId="{EE15785B-224B-4539-9D17-212DE2D1C624}" dt="2023-11-13T07:19:54.973" v="3611" actId="26606"/>
          <ac:spMkLst>
            <pc:docMk/>
            <pc:sldMk cId="3422217535" sldId="301"/>
            <ac:spMk id="21" creationId="{18873D23-2DCF-4B31-A009-95721C06E8E1}"/>
          </ac:spMkLst>
        </pc:spChg>
        <pc:spChg chg="add">
          <ac:chgData name="Roksana Dahl" userId="48cea867-b9bb-4f9a-96b4-455a96042f98" providerId="ADAL" clId="{EE15785B-224B-4539-9D17-212DE2D1C624}" dt="2023-11-13T07:19:54.973" v="3611" actId="26606"/>
          <ac:spMkLst>
            <pc:docMk/>
            <pc:sldMk cId="3422217535" sldId="301"/>
            <ac:spMk id="23" creationId="{C13EF075-D4EF-4929-ADBC-91B27DA19955}"/>
          </ac:spMkLst>
        </pc:spChg>
        <pc:grpChg chg="add del">
          <ac:chgData name="Roksana Dahl" userId="48cea867-b9bb-4f9a-96b4-455a96042f98" providerId="ADAL" clId="{EE15785B-224B-4539-9D17-212DE2D1C624}" dt="2023-11-13T07:19:54.973" v="3611" actId="26606"/>
          <ac:grpSpMkLst>
            <pc:docMk/>
            <pc:sldMk cId="3422217535" sldId="301"/>
            <ac:grpSpMk id="12" creationId="{DAA26DFA-AAB2-4973-9C17-16D587C7B198}"/>
          </ac:grpSpMkLst>
        </pc:grpChg>
        <pc:grpChg chg="add">
          <ac:chgData name="Roksana Dahl" userId="48cea867-b9bb-4f9a-96b4-455a96042f98" providerId="ADAL" clId="{EE15785B-224B-4539-9D17-212DE2D1C624}" dt="2023-11-13T07:19:54.973" v="3611" actId="26606"/>
          <ac:grpSpMkLst>
            <pc:docMk/>
            <pc:sldMk cId="3422217535" sldId="301"/>
            <ac:grpSpMk id="25" creationId="{DAA26DFA-AAB2-4973-9C17-16D587C7B198}"/>
          </ac:grpSpMkLst>
        </pc:grpChg>
      </pc:sldChg>
      <pc:sldChg chg="addSp delSp modSp new mod setBg">
        <pc:chgData name="Roksana Dahl" userId="48cea867-b9bb-4f9a-96b4-455a96042f98" providerId="ADAL" clId="{EE15785B-224B-4539-9D17-212DE2D1C624}" dt="2023-11-13T07:24:15.348" v="3705" actId="26606"/>
        <pc:sldMkLst>
          <pc:docMk/>
          <pc:sldMk cId="3998564631" sldId="302"/>
        </pc:sldMkLst>
        <pc:spChg chg="del">
          <ac:chgData name="Roksana Dahl" userId="48cea867-b9bb-4f9a-96b4-455a96042f98" providerId="ADAL" clId="{EE15785B-224B-4539-9D17-212DE2D1C624}" dt="2023-11-13T07:24:15.348" v="3705" actId="26606"/>
          <ac:spMkLst>
            <pc:docMk/>
            <pc:sldMk cId="3998564631" sldId="302"/>
            <ac:spMk id="2" creationId="{31DEEF51-FA5E-A102-190F-7F8485750FD4}"/>
          </ac:spMkLst>
        </pc:spChg>
        <pc:spChg chg="mod">
          <ac:chgData name="Roksana Dahl" userId="48cea867-b9bb-4f9a-96b4-455a96042f98" providerId="ADAL" clId="{EE15785B-224B-4539-9D17-212DE2D1C624}" dt="2023-11-13T07:24:15.348" v="3705" actId="26606"/>
          <ac:spMkLst>
            <pc:docMk/>
            <pc:sldMk cId="3998564631" sldId="302"/>
            <ac:spMk id="3" creationId="{8409E080-C1CC-B075-9DBF-77AE4B6347C1}"/>
          </ac:spMkLst>
        </pc:spChg>
        <pc:spChg chg="add">
          <ac:chgData name="Roksana Dahl" userId="48cea867-b9bb-4f9a-96b4-455a96042f98" providerId="ADAL" clId="{EE15785B-224B-4539-9D17-212DE2D1C624}" dt="2023-11-13T07:24:15.348" v="3705" actId="26606"/>
          <ac:spMkLst>
            <pc:docMk/>
            <pc:sldMk cId="3998564631" sldId="302"/>
            <ac:spMk id="8" creationId="{8F9CBE3F-79A8-4F8F-88D9-DAD03D0D281F}"/>
          </ac:spMkLst>
        </pc:spChg>
        <pc:spChg chg="add">
          <ac:chgData name="Roksana Dahl" userId="48cea867-b9bb-4f9a-96b4-455a96042f98" providerId="ADAL" clId="{EE15785B-224B-4539-9D17-212DE2D1C624}" dt="2023-11-13T07:24:15.348" v="3705" actId="26606"/>
          <ac:spMkLst>
            <pc:docMk/>
            <pc:sldMk cId="3998564631" sldId="302"/>
            <ac:spMk id="10" creationId="{508BEF50-7B1E-49A4-BC19-5F4F1D755E64}"/>
          </ac:spMkLst>
        </pc:spChg>
        <pc:spChg chg="add">
          <ac:chgData name="Roksana Dahl" userId="48cea867-b9bb-4f9a-96b4-455a96042f98" providerId="ADAL" clId="{EE15785B-224B-4539-9D17-212DE2D1C624}" dt="2023-11-13T07:24:15.348" v="3705" actId="26606"/>
          <ac:spMkLst>
            <pc:docMk/>
            <pc:sldMk cId="3998564631" sldId="302"/>
            <ac:spMk id="12" creationId="{C5CB530E-515E-412C-9DF1-5F8FFBD6F383}"/>
          </ac:spMkLst>
        </pc:spChg>
        <pc:spChg chg="add">
          <ac:chgData name="Roksana Dahl" userId="48cea867-b9bb-4f9a-96b4-455a96042f98" providerId="ADAL" clId="{EE15785B-224B-4539-9D17-212DE2D1C624}" dt="2023-11-13T07:24:15.348" v="3705" actId="26606"/>
          <ac:spMkLst>
            <pc:docMk/>
            <pc:sldMk cId="3998564631" sldId="302"/>
            <ac:spMk id="14" creationId="{AEA7509D-F04F-40CB-A0B3-EEF16499CC9F}"/>
          </ac:spMkLst>
        </pc:spChg>
        <pc:spChg chg="add">
          <ac:chgData name="Roksana Dahl" userId="48cea867-b9bb-4f9a-96b4-455a96042f98" providerId="ADAL" clId="{EE15785B-224B-4539-9D17-212DE2D1C624}" dt="2023-11-13T07:24:15.348" v="3705" actId="26606"/>
          <ac:spMkLst>
            <pc:docMk/>
            <pc:sldMk cId="3998564631" sldId="302"/>
            <ac:spMk id="16" creationId="{C39ADB8F-D187-49D7-BDCF-C1B6DC727068}"/>
          </ac:spMkLst>
        </pc:spChg>
        <pc:spChg chg="add">
          <ac:chgData name="Roksana Dahl" userId="48cea867-b9bb-4f9a-96b4-455a96042f98" providerId="ADAL" clId="{EE15785B-224B-4539-9D17-212DE2D1C624}" dt="2023-11-13T07:24:15.348" v="3705" actId="26606"/>
          <ac:spMkLst>
            <pc:docMk/>
            <pc:sldMk cId="3998564631" sldId="302"/>
            <ac:spMk id="18" creationId="{712D4376-A578-4FF1-94FC-245E7A6A489F}"/>
          </ac:spMkLst>
        </pc:spChg>
        <pc:spChg chg="add">
          <ac:chgData name="Roksana Dahl" userId="48cea867-b9bb-4f9a-96b4-455a96042f98" providerId="ADAL" clId="{EE15785B-224B-4539-9D17-212DE2D1C624}" dt="2023-11-13T07:24:15.348" v="3705" actId="26606"/>
          <ac:spMkLst>
            <pc:docMk/>
            <pc:sldMk cId="3998564631" sldId="302"/>
            <ac:spMk id="20" creationId="{3FBAD350-5664-4811-A208-657FB882D350}"/>
          </ac:spMkLst>
        </pc:spChg>
        <pc:cxnChg chg="add">
          <ac:chgData name="Roksana Dahl" userId="48cea867-b9bb-4f9a-96b4-455a96042f98" providerId="ADAL" clId="{EE15785B-224B-4539-9D17-212DE2D1C624}" dt="2023-11-13T07:24:15.348" v="3705" actId="26606"/>
          <ac:cxnSpMkLst>
            <pc:docMk/>
            <pc:sldMk cId="3998564631" sldId="302"/>
            <ac:cxnSpMk id="22" creationId="{56020367-4FD5-4596-8E10-C5F095CD8DBF}"/>
          </ac:cxnSpMkLst>
        </pc:cxnChg>
      </pc:sldChg>
    </pc:docChg>
  </pc:docChgLst>
  <pc:docChgLst>
    <pc:chgData name="Roksana Dahl" userId="S::roksana.dahl@calmhsa.org::48cea867-b9bb-4f9a-96b4-455a96042f98" providerId="AD" clId="Web-{2AED0CB5-0243-F558-5FC7-F3708C586B2D}"/>
    <pc:docChg chg="addSld modSld">
      <pc:chgData name="Roksana Dahl" userId="S::roksana.dahl@calmhsa.org::48cea867-b9bb-4f9a-96b4-455a96042f98" providerId="AD" clId="Web-{2AED0CB5-0243-F558-5FC7-F3708C586B2D}" dt="2023-11-14T06:03:21.661" v="455"/>
      <pc:docMkLst>
        <pc:docMk/>
      </pc:docMkLst>
      <pc:sldChg chg="addSp delSp modSp new mod setBg">
        <pc:chgData name="Roksana Dahl" userId="S::roksana.dahl@calmhsa.org::48cea867-b9bb-4f9a-96b4-455a96042f98" providerId="AD" clId="Web-{2AED0CB5-0243-F558-5FC7-F3708C586B2D}" dt="2023-11-14T06:03:21.661" v="455"/>
        <pc:sldMkLst>
          <pc:docMk/>
          <pc:sldMk cId="3721150117" sldId="303"/>
        </pc:sldMkLst>
        <pc:spChg chg="del mod">
          <ac:chgData name="Roksana Dahl" userId="S::roksana.dahl@calmhsa.org::48cea867-b9bb-4f9a-96b4-455a96042f98" providerId="AD" clId="Web-{2AED0CB5-0243-F558-5FC7-F3708C586B2D}" dt="2023-11-14T05:56:07.447" v="11"/>
          <ac:spMkLst>
            <pc:docMk/>
            <pc:sldMk cId="3721150117" sldId="303"/>
            <ac:spMk id="2" creationId="{54BFECD3-3CDD-AB78-491C-A61D7E76D34E}"/>
          </ac:spMkLst>
        </pc:spChg>
        <pc:spChg chg="mod">
          <ac:chgData name="Roksana Dahl" userId="S::roksana.dahl@calmhsa.org::48cea867-b9bb-4f9a-96b4-455a96042f98" providerId="AD" clId="Web-{2AED0CB5-0243-F558-5FC7-F3708C586B2D}" dt="2023-11-14T06:02:38.283" v="384"/>
          <ac:spMkLst>
            <pc:docMk/>
            <pc:sldMk cId="3721150117" sldId="303"/>
            <ac:spMk id="3" creationId="{87179BDD-2D88-99DB-BE7B-2B08C59EE8DD}"/>
          </ac:spMkLst>
        </pc:spChg>
        <pc:spChg chg="add del mod">
          <ac:chgData name="Roksana Dahl" userId="S::roksana.dahl@calmhsa.org::48cea867-b9bb-4f9a-96b4-455a96042f98" providerId="AD" clId="Web-{2AED0CB5-0243-F558-5FC7-F3708C586B2D}" dt="2023-11-14T05:58:53.363" v="170"/>
          <ac:spMkLst>
            <pc:docMk/>
            <pc:sldMk cId="3721150117" sldId="303"/>
            <ac:spMk id="5" creationId="{FF4C2A48-DDB9-F389-15EA-0140AEFB86DF}"/>
          </ac:spMkLst>
        </pc:spChg>
        <pc:spChg chg="add">
          <ac:chgData name="Roksana Dahl" userId="S::roksana.dahl@calmhsa.org::48cea867-b9bb-4f9a-96b4-455a96042f98" providerId="AD" clId="Web-{2AED0CB5-0243-F558-5FC7-F3708C586B2D}" dt="2023-11-14T06:02:38.283" v="384"/>
          <ac:spMkLst>
            <pc:docMk/>
            <pc:sldMk cId="3721150117" sldId="303"/>
            <ac:spMk id="9" creationId="{BCED4D40-4B67-4331-AC48-79B82B4A47D8}"/>
          </ac:spMkLst>
        </pc:spChg>
        <pc:spChg chg="add">
          <ac:chgData name="Roksana Dahl" userId="S::roksana.dahl@calmhsa.org::48cea867-b9bb-4f9a-96b4-455a96042f98" providerId="AD" clId="Web-{2AED0CB5-0243-F558-5FC7-F3708C586B2D}" dt="2023-11-14T06:02:38.283" v="384"/>
          <ac:spMkLst>
            <pc:docMk/>
            <pc:sldMk cId="3721150117" sldId="303"/>
            <ac:spMk id="11" creationId="{670CEDEF-4F34-412E-84EE-329C1E936AF5}"/>
          </ac:spMkLst>
        </pc:spChg>
        <pc:graphicFrameChg chg="add mod ord modGraphic">
          <ac:chgData name="Roksana Dahl" userId="S::roksana.dahl@calmhsa.org::48cea867-b9bb-4f9a-96b4-455a96042f98" providerId="AD" clId="Web-{2AED0CB5-0243-F558-5FC7-F3708C586B2D}" dt="2023-11-14T06:03:21.661" v="455"/>
          <ac:graphicFrameMkLst>
            <pc:docMk/>
            <pc:sldMk cId="3721150117" sldId="303"/>
            <ac:graphicFrameMk id="4" creationId="{76C9B2CC-BAAF-E0B7-BD6A-60C3A63A23B2}"/>
          </ac:graphicFrameMkLst>
        </pc:graphicFrameChg>
      </pc:sldChg>
    </pc:docChg>
  </pc:docChgLst>
  <pc:docChgLst>
    <pc:chgData name="Khristy Stephan" userId="S::khristy.stephan@calmhsa.org::551653eb-3ca6-4c79-acb2-90a09a927f45" providerId="AD" clId="Web-{8F85D883-A42A-3B76-641F-2AF06997880B}"/>
    <pc:docChg chg="modSld">
      <pc:chgData name="Khristy Stephan" userId="S::khristy.stephan@calmhsa.org::551653eb-3ca6-4c79-acb2-90a09a927f45" providerId="AD" clId="Web-{8F85D883-A42A-3B76-641F-2AF06997880B}" dt="2023-11-14T04:41:00.360" v="130" actId="20577"/>
      <pc:docMkLst>
        <pc:docMk/>
      </pc:docMkLst>
      <pc:sldChg chg="modSp">
        <pc:chgData name="Khristy Stephan" userId="S::khristy.stephan@calmhsa.org::551653eb-3ca6-4c79-acb2-90a09a927f45" providerId="AD" clId="Web-{8F85D883-A42A-3B76-641F-2AF06997880B}" dt="2023-11-14T04:35:12.425" v="95" actId="20577"/>
        <pc:sldMkLst>
          <pc:docMk/>
          <pc:sldMk cId="911865950" sldId="288"/>
        </pc:sldMkLst>
        <pc:spChg chg="mod">
          <ac:chgData name="Khristy Stephan" userId="S::khristy.stephan@calmhsa.org::551653eb-3ca6-4c79-acb2-90a09a927f45" providerId="AD" clId="Web-{8F85D883-A42A-3B76-641F-2AF06997880B}" dt="2023-11-14T04:35:12.425" v="95" actId="20577"/>
          <ac:spMkLst>
            <pc:docMk/>
            <pc:sldMk cId="911865950" sldId="288"/>
            <ac:spMk id="95" creationId="{01B4B7EF-D8C9-F1D2-75DE-88D76E6CD368}"/>
          </ac:spMkLst>
        </pc:spChg>
      </pc:sldChg>
      <pc:sldChg chg="modSp">
        <pc:chgData name="Khristy Stephan" userId="S::khristy.stephan@calmhsa.org::551653eb-3ca6-4c79-acb2-90a09a927f45" providerId="AD" clId="Web-{8F85D883-A42A-3B76-641F-2AF06997880B}" dt="2023-11-13T18:57:09.993" v="34" actId="20577"/>
        <pc:sldMkLst>
          <pc:docMk/>
          <pc:sldMk cId="3557897676" sldId="295"/>
        </pc:sldMkLst>
        <pc:spChg chg="mod">
          <ac:chgData name="Khristy Stephan" userId="S::khristy.stephan@calmhsa.org::551653eb-3ca6-4c79-acb2-90a09a927f45" providerId="AD" clId="Web-{8F85D883-A42A-3B76-641F-2AF06997880B}" dt="2023-11-13T18:57:09.993" v="34" actId="20577"/>
          <ac:spMkLst>
            <pc:docMk/>
            <pc:sldMk cId="3557897676" sldId="295"/>
            <ac:spMk id="2" creationId="{F40131EE-24F8-8966-610F-C1C4DA3F1F01}"/>
          </ac:spMkLst>
        </pc:spChg>
      </pc:sldChg>
      <pc:sldChg chg="modSp">
        <pc:chgData name="Khristy Stephan" userId="S::khristy.stephan@calmhsa.org::551653eb-3ca6-4c79-acb2-90a09a927f45" providerId="AD" clId="Web-{8F85D883-A42A-3B76-641F-2AF06997880B}" dt="2023-11-14T04:41:00.360" v="130" actId="20577"/>
        <pc:sldMkLst>
          <pc:docMk/>
          <pc:sldMk cId="2758001415" sldId="296"/>
        </pc:sldMkLst>
        <pc:spChg chg="mod">
          <ac:chgData name="Khristy Stephan" userId="S::khristy.stephan@calmhsa.org::551653eb-3ca6-4c79-acb2-90a09a927f45" providerId="AD" clId="Web-{8F85D883-A42A-3B76-641F-2AF06997880B}" dt="2023-11-14T04:41:00.360" v="130" actId="20577"/>
          <ac:spMkLst>
            <pc:docMk/>
            <pc:sldMk cId="2758001415" sldId="296"/>
            <ac:spMk id="2" creationId="{E7B4A9F7-11D1-53B6-FEBB-5920B8816E15}"/>
          </ac:spMkLst>
        </pc:spChg>
      </pc:sldChg>
      <pc:sldChg chg="modSp">
        <pc:chgData name="Khristy Stephan" userId="S::khristy.stephan@calmhsa.org::551653eb-3ca6-4c79-acb2-90a09a927f45" providerId="AD" clId="Web-{8F85D883-A42A-3B76-641F-2AF06997880B}" dt="2023-11-13T18:57:52.699" v="36" actId="20577"/>
        <pc:sldMkLst>
          <pc:docMk/>
          <pc:sldMk cId="829142559" sldId="297"/>
        </pc:sldMkLst>
        <pc:spChg chg="mod">
          <ac:chgData name="Khristy Stephan" userId="S::khristy.stephan@calmhsa.org::551653eb-3ca6-4c79-acb2-90a09a927f45" providerId="AD" clId="Web-{8F85D883-A42A-3B76-641F-2AF06997880B}" dt="2023-11-13T18:57:52.699" v="36" actId="20577"/>
          <ac:spMkLst>
            <pc:docMk/>
            <pc:sldMk cId="829142559" sldId="297"/>
            <ac:spMk id="2" creationId="{E636EB6E-2AC1-EFEC-81DD-3383ABB782A5}"/>
          </ac:spMkLst>
        </pc:spChg>
      </pc:sldChg>
      <pc:sldChg chg="modSp">
        <pc:chgData name="Khristy Stephan" userId="S::khristy.stephan@calmhsa.org::551653eb-3ca6-4c79-acb2-90a09a927f45" providerId="AD" clId="Web-{8F85D883-A42A-3B76-641F-2AF06997880B}" dt="2023-11-14T04:32:04.369" v="48" actId="20577"/>
        <pc:sldMkLst>
          <pc:docMk/>
          <pc:sldMk cId="3903573513" sldId="298"/>
        </pc:sldMkLst>
        <pc:spChg chg="mod">
          <ac:chgData name="Khristy Stephan" userId="S::khristy.stephan@calmhsa.org::551653eb-3ca6-4c79-acb2-90a09a927f45" providerId="AD" clId="Web-{8F85D883-A42A-3B76-641F-2AF06997880B}" dt="2023-11-14T04:32:04.369" v="48" actId="20577"/>
          <ac:spMkLst>
            <pc:docMk/>
            <pc:sldMk cId="3903573513" sldId="298"/>
            <ac:spMk id="2" creationId="{EE04A15C-197A-0BD1-60C1-819E2245E773}"/>
          </ac:spMkLst>
        </pc:spChg>
      </pc:sldChg>
      <pc:sldChg chg="modSp">
        <pc:chgData name="Khristy Stephan" userId="S::khristy.stephan@calmhsa.org::551653eb-3ca6-4c79-acb2-90a09a927f45" providerId="AD" clId="Web-{8F85D883-A42A-3B76-641F-2AF06997880B}" dt="2023-11-14T04:39:46.654" v="129" actId="20577"/>
        <pc:sldMkLst>
          <pc:docMk/>
          <pc:sldMk cId="2320260653" sldId="300"/>
        </pc:sldMkLst>
        <pc:spChg chg="mod">
          <ac:chgData name="Khristy Stephan" userId="S::khristy.stephan@calmhsa.org::551653eb-3ca6-4c79-acb2-90a09a927f45" providerId="AD" clId="Web-{8F85D883-A42A-3B76-641F-2AF06997880B}" dt="2023-11-14T04:39:46.654" v="129" actId="20577"/>
          <ac:spMkLst>
            <pc:docMk/>
            <pc:sldMk cId="2320260653" sldId="300"/>
            <ac:spMk id="95" creationId="{01B4B7EF-D8C9-F1D2-75DE-88D76E6CD368}"/>
          </ac:spMkLst>
        </pc:spChg>
      </pc:sldChg>
      <pc:sldChg chg="modSp">
        <pc:chgData name="Khristy Stephan" userId="S::khristy.stephan@calmhsa.org::551653eb-3ca6-4c79-acb2-90a09a927f45" providerId="AD" clId="Web-{8F85D883-A42A-3B76-641F-2AF06997880B}" dt="2023-11-14T04:36:48.444" v="104" actId="20577"/>
        <pc:sldMkLst>
          <pc:docMk/>
          <pc:sldMk cId="3422217535" sldId="301"/>
        </pc:sldMkLst>
        <pc:spChg chg="mod">
          <ac:chgData name="Khristy Stephan" userId="S::khristy.stephan@calmhsa.org::551653eb-3ca6-4c79-acb2-90a09a927f45" providerId="AD" clId="Web-{8F85D883-A42A-3B76-641F-2AF06997880B}" dt="2023-11-14T04:36:48.444" v="104" actId="20577"/>
          <ac:spMkLst>
            <pc:docMk/>
            <pc:sldMk cId="3422217535" sldId="301"/>
            <ac:spMk id="2" creationId="{5534EF5F-8819-34C2-2762-810008F1A2B0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4" Type="http://schemas.openxmlformats.org/officeDocument/2006/relationships/image" Target="../media/image20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svg"/><Relationship Id="rId1" Type="http://schemas.openxmlformats.org/officeDocument/2006/relationships/image" Target="../media/image23.png"/><Relationship Id="rId4" Type="http://schemas.openxmlformats.org/officeDocument/2006/relationships/image" Target="../media/image2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4" Type="http://schemas.openxmlformats.org/officeDocument/2006/relationships/image" Target="../media/image20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svg"/><Relationship Id="rId1" Type="http://schemas.openxmlformats.org/officeDocument/2006/relationships/image" Target="../media/image23.png"/><Relationship Id="rId4" Type="http://schemas.openxmlformats.org/officeDocument/2006/relationships/image" Target="../media/image2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84AE9B-DFF3-467F-A33B-41A419D80B83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05C477F-1131-4E33-BB0C-F59D9855359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/>
            <a:t>CalMHSA Responsibilities: Billing</a:t>
          </a:r>
          <a:endParaRPr lang="en-US"/>
        </a:p>
      </dgm:t>
    </dgm:pt>
    <dgm:pt modelId="{793C9481-B40E-4551-9A47-E37B887EB4CD}" type="parTrans" cxnId="{712E3848-7848-468F-8346-A1D815E487BB}">
      <dgm:prSet/>
      <dgm:spPr/>
      <dgm:t>
        <a:bodyPr/>
        <a:lstStyle/>
        <a:p>
          <a:endParaRPr lang="en-US"/>
        </a:p>
      </dgm:t>
    </dgm:pt>
    <dgm:pt modelId="{B838A669-735D-44BF-AAF7-0547E6C267F8}" type="sibTrans" cxnId="{712E3848-7848-468F-8346-A1D815E487BB}">
      <dgm:prSet/>
      <dgm:spPr/>
      <dgm:t>
        <a:bodyPr/>
        <a:lstStyle/>
        <a:p>
          <a:endParaRPr lang="en-US"/>
        </a:p>
      </dgm:t>
    </dgm:pt>
    <dgm:pt modelId="{A38D88D5-558E-44A6-A548-F9301AAA207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/>
            <a:t>RCM County Responsibilities: Billing</a:t>
          </a:r>
          <a:endParaRPr lang="en-US"/>
        </a:p>
      </dgm:t>
    </dgm:pt>
    <dgm:pt modelId="{54484119-9D24-4B2F-8B1E-04CD0596D183}" type="parTrans" cxnId="{588CF97F-7C9F-4BC5-9BD5-012498917674}">
      <dgm:prSet/>
      <dgm:spPr/>
      <dgm:t>
        <a:bodyPr/>
        <a:lstStyle/>
        <a:p>
          <a:endParaRPr lang="en-US"/>
        </a:p>
      </dgm:t>
    </dgm:pt>
    <dgm:pt modelId="{C993F255-0B94-483F-B893-4DE1F03AAEDF}" type="sibTrans" cxnId="{588CF97F-7C9F-4BC5-9BD5-012498917674}">
      <dgm:prSet/>
      <dgm:spPr/>
      <dgm:t>
        <a:bodyPr/>
        <a:lstStyle/>
        <a:p>
          <a:endParaRPr lang="en-US"/>
        </a:p>
      </dgm:t>
    </dgm:pt>
    <dgm:pt modelId="{33314917-C15A-4B31-BC61-F8735017ABA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/>
            <a:t>CalMHSA Responsibilities: State Reporting</a:t>
          </a:r>
          <a:endParaRPr lang="en-US"/>
        </a:p>
      </dgm:t>
    </dgm:pt>
    <dgm:pt modelId="{7E028D70-1FD6-4EE0-9B38-FD441A6B3595}" type="parTrans" cxnId="{44343863-EB1D-4C0A-AAB6-E4CF95EC955A}">
      <dgm:prSet/>
      <dgm:spPr/>
      <dgm:t>
        <a:bodyPr/>
        <a:lstStyle/>
        <a:p>
          <a:endParaRPr lang="en-US"/>
        </a:p>
      </dgm:t>
    </dgm:pt>
    <dgm:pt modelId="{4C7FEF77-7DE6-42B0-A099-083329943FDC}" type="sibTrans" cxnId="{44343863-EB1D-4C0A-AAB6-E4CF95EC955A}">
      <dgm:prSet/>
      <dgm:spPr/>
      <dgm:t>
        <a:bodyPr/>
        <a:lstStyle/>
        <a:p>
          <a:endParaRPr lang="en-US"/>
        </a:p>
      </dgm:t>
    </dgm:pt>
    <dgm:pt modelId="{7244D553-B0C4-4276-A02A-AA7D88D1B53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/>
            <a:t>RCM  County Responsibilities: State Reporting</a:t>
          </a:r>
          <a:endParaRPr lang="en-US"/>
        </a:p>
      </dgm:t>
    </dgm:pt>
    <dgm:pt modelId="{597D8E05-A6C3-4E86-A2F5-C1C7A87FB645}" type="parTrans" cxnId="{A81E2ADC-A9E0-489C-AC75-86128DED2914}">
      <dgm:prSet/>
      <dgm:spPr/>
      <dgm:t>
        <a:bodyPr/>
        <a:lstStyle/>
        <a:p>
          <a:endParaRPr lang="en-US"/>
        </a:p>
      </dgm:t>
    </dgm:pt>
    <dgm:pt modelId="{815C6812-6442-44BF-866B-0C400FC2AD7A}" type="sibTrans" cxnId="{A81E2ADC-A9E0-489C-AC75-86128DED2914}">
      <dgm:prSet/>
      <dgm:spPr/>
      <dgm:t>
        <a:bodyPr/>
        <a:lstStyle/>
        <a:p>
          <a:endParaRPr lang="en-US"/>
        </a:p>
      </dgm:t>
    </dgm:pt>
    <dgm:pt modelId="{C64513D1-3C6B-4093-83ED-A899CF367C1D}" type="pres">
      <dgm:prSet presAssocID="{2484AE9B-DFF3-467F-A33B-41A419D80B83}" presName="root" presStyleCnt="0">
        <dgm:presLayoutVars>
          <dgm:dir/>
          <dgm:resizeHandles val="exact"/>
        </dgm:presLayoutVars>
      </dgm:prSet>
      <dgm:spPr/>
    </dgm:pt>
    <dgm:pt modelId="{047DA3F2-64AE-476A-902D-4A17A4FCE54C}" type="pres">
      <dgm:prSet presAssocID="{305C477F-1131-4E33-BB0C-F59D98553594}" presName="compNode" presStyleCnt="0"/>
      <dgm:spPr/>
    </dgm:pt>
    <dgm:pt modelId="{71DDC154-AD48-467F-9BF8-119B95FD27C4}" type="pres">
      <dgm:prSet presAssocID="{305C477F-1131-4E33-BB0C-F59D98553594}" presName="bgRect" presStyleLbl="bgShp" presStyleIdx="0" presStyleCnt="4"/>
      <dgm:spPr/>
    </dgm:pt>
    <dgm:pt modelId="{13D4A3F5-F816-45AB-B24A-2A16EEA6162A}" type="pres">
      <dgm:prSet presAssocID="{305C477F-1131-4E33-BB0C-F59D98553594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redit card"/>
        </a:ext>
      </dgm:extLst>
    </dgm:pt>
    <dgm:pt modelId="{867D9A21-D92E-4506-AA2C-62FAD1B15F8E}" type="pres">
      <dgm:prSet presAssocID="{305C477F-1131-4E33-BB0C-F59D98553594}" presName="spaceRect" presStyleCnt="0"/>
      <dgm:spPr/>
    </dgm:pt>
    <dgm:pt modelId="{2623872E-4988-4EBA-A408-F906FA4E8214}" type="pres">
      <dgm:prSet presAssocID="{305C477F-1131-4E33-BB0C-F59D98553594}" presName="parTx" presStyleLbl="revTx" presStyleIdx="0" presStyleCnt="4">
        <dgm:presLayoutVars>
          <dgm:chMax val="0"/>
          <dgm:chPref val="0"/>
        </dgm:presLayoutVars>
      </dgm:prSet>
      <dgm:spPr/>
    </dgm:pt>
    <dgm:pt modelId="{3E09050D-5A21-4F2F-8500-918B9169B0FC}" type="pres">
      <dgm:prSet presAssocID="{B838A669-735D-44BF-AAF7-0547E6C267F8}" presName="sibTrans" presStyleCnt="0"/>
      <dgm:spPr/>
    </dgm:pt>
    <dgm:pt modelId="{3EC54CCE-EF70-42AF-A686-B8BEADDED7CD}" type="pres">
      <dgm:prSet presAssocID="{A38D88D5-558E-44A6-A548-F9301AAA207D}" presName="compNode" presStyleCnt="0"/>
      <dgm:spPr/>
    </dgm:pt>
    <dgm:pt modelId="{75F505BF-4D47-4DC0-96F3-951C56AAD0F0}" type="pres">
      <dgm:prSet presAssocID="{A38D88D5-558E-44A6-A548-F9301AAA207D}" presName="bgRect" presStyleLbl="bgShp" presStyleIdx="1" presStyleCnt="4"/>
      <dgm:spPr/>
    </dgm:pt>
    <dgm:pt modelId="{D7B063ED-E6C3-487F-9386-AADF46B5E890}" type="pres">
      <dgm:prSet presAssocID="{A38D88D5-558E-44A6-A548-F9301AAA207D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50621A09-60E7-401D-9C44-F19668D39430}" type="pres">
      <dgm:prSet presAssocID="{A38D88D5-558E-44A6-A548-F9301AAA207D}" presName="spaceRect" presStyleCnt="0"/>
      <dgm:spPr/>
    </dgm:pt>
    <dgm:pt modelId="{5BACF13F-37AC-4B2C-89FD-C227F472157F}" type="pres">
      <dgm:prSet presAssocID="{A38D88D5-558E-44A6-A548-F9301AAA207D}" presName="parTx" presStyleLbl="revTx" presStyleIdx="1" presStyleCnt="4">
        <dgm:presLayoutVars>
          <dgm:chMax val="0"/>
          <dgm:chPref val="0"/>
        </dgm:presLayoutVars>
      </dgm:prSet>
      <dgm:spPr/>
    </dgm:pt>
    <dgm:pt modelId="{12FBF01A-982C-43BB-ADEB-791F158D75F0}" type="pres">
      <dgm:prSet presAssocID="{C993F255-0B94-483F-B893-4DE1F03AAEDF}" presName="sibTrans" presStyleCnt="0"/>
      <dgm:spPr/>
    </dgm:pt>
    <dgm:pt modelId="{D6124778-F20D-4DB0-B03D-5A3CD6B89C9F}" type="pres">
      <dgm:prSet presAssocID="{33314917-C15A-4B31-BC61-F8735017ABA6}" presName="compNode" presStyleCnt="0"/>
      <dgm:spPr/>
    </dgm:pt>
    <dgm:pt modelId="{FB8CB5F7-B39F-45EB-9C7C-DE5D6773AEA5}" type="pres">
      <dgm:prSet presAssocID="{33314917-C15A-4B31-BC61-F8735017ABA6}" presName="bgRect" presStyleLbl="bgShp" presStyleIdx="2" presStyleCnt="4"/>
      <dgm:spPr/>
    </dgm:pt>
    <dgm:pt modelId="{C2611AC1-28F2-4B89-89CC-EA9FD1FBD59E}" type="pres">
      <dgm:prSet presAssocID="{33314917-C15A-4B31-BC61-F8735017ABA6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D21F5687-207B-4501-A460-33B806F868EB}" type="pres">
      <dgm:prSet presAssocID="{33314917-C15A-4B31-BC61-F8735017ABA6}" presName="spaceRect" presStyleCnt="0"/>
      <dgm:spPr/>
    </dgm:pt>
    <dgm:pt modelId="{F1CD4DCB-712B-4E5B-B3EA-BAE7F724B19D}" type="pres">
      <dgm:prSet presAssocID="{33314917-C15A-4B31-BC61-F8735017ABA6}" presName="parTx" presStyleLbl="revTx" presStyleIdx="2" presStyleCnt="4">
        <dgm:presLayoutVars>
          <dgm:chMax val="0"/>
          <dgm:chPref val="0"/>
        </dgm:presLayoutVars>
      </dgm:prSet>
      <dgm:spPr/>
    </dgm:pt>
    <dgm:pt modelId="{45F1C0E5-DFD7-42BA-9B8C-5DC7C7703162}" type="pres">
      <dgm:prSet presAssocID="{4C7FEF77-7DE6-42B0-A099-083329943FDC}" presName="sibTrans" presStyleCnt="0"/>
      <dgm:spPr/>
    </dgm:pt>
    <dgm:pt modelId="{2C283444-0711-4453-AB06-49630508D8FF}" type="pres">
      <dgm:prSet presAssocID="{7244D553-B0C4-4276-A02A-AA7D88D1B537}" presName="compNode" presStyleCnt="0"/>
      <dgm:spPr/>
    </dgm:pt>
    <dgm:pt modelId="{7FFD2AEE-9873-425C-A5BF-6E916A35C0BE}" type="pres">
      <dgm:prSet presAssocID="{7244D553-B0C4-4276-A02A-AA7D88D1B537}" presName="bgRect" presStyleLbl="bgShp" presStyleIdx="3" presStyleCnt="4"/>
      <dgm:spPr/>
    </dgm:pt>
    <dgm:pt modelId="{1D061E17-F11E-4E75-99DC-63D3BAA2B66D}" type="pres">
      <dgm:prSet presAssocID="{7244D553-B0C4-4276-A02A-AA7D88D1B537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F9B9717A-CCF7-4CE2-AD05-C736EE1D7278}" type="pres">
      <dgm:prSet presAssocID="{7244D553-B0C4-4276-A02A-AA7D88D1B537}" presName="spaceRect" presStyleCnt="0"/>
      <dgm:spPr/>
    </dgm:pt>
    <dgm:pt modelId="{93B7B799-61D4-4378-8B67-4973093FA112}" type="pres">
      <dgm:prSet presAssocID="{7244D553-B0C4-4276-A02A-AA7D88D1B537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0A199805-F962-4B59-997D-928EE0BCA120}" type="presOf" srcId="{2484AE9B-DFF3-467F-A33B-41A419D80B83}" destId="{C64513D1-3C6B-4093-83ED-A899CF367C1D}" srcOrd="0" destOrd="0" presId="urn:microsoft.com/office/officeart/2018/2/layout/IconVerticalSolidList"/>
    <dgm:cxn modelId="{26E7BA17-A6B5-49AF-AE73-ABC83C185823}" type="presOf" srcId="{33314917-C15A-4B31-BC61-F8735017ABA6}" destId="{F1CD4DCB-712B-4E5B-B3EA-BAE7F724B19D}" srcOrd="0" destOrd="0" presId="urn:microsoft.com/office/officeart/2018/2/layout/IconVerticalSolidList"/>
    <dgm:cxn modelId="{4061C61E-9971-478D-8258-DA9E78BE350B}" type="presOf" srcId="{A38D88D5-558E-44A6-A548-F9301AAA207D}" destId="{5BACF13F-37AC-4B2C-89FD-C227F472157F}" srcOrd="0" destOrd="0" presId="urn:microsoft.com/office/officeart/2018/2/layout/IconVerticalSolidList"/>
    <dgm:cxn modelId="{6F633B35-16D2-42FD-84DC-20F450FF9AE0}" type="presOf" srcId="{7244D553-B0C4-4276-A02A-AA7D88D1B537}" destId="{93B7B799-61D4-4378-8B67-4973093FA112}" srcOrd="0" destOrd="0" presId="urn:microsoft.com/office/officeart/2018/2/layout/IconVerticalSolidList"/>
    <dgm:cxn modelId="{44343863-EB1D-4C0A-AAB6-E4CF95EC955A}" srcId="{2484AE9B-DFF3-467F-A33B-41A419D80B83}" destId="{33314917-C15A-4B31-BC61-F8735017ABA6}" srcOrd="2" destOrd="0" parTransId="{7E028D70-1FD6-4EE0-9B38-FD441A6B3595}" sibTransId="{4C7FEF77-7DE6-42B0-A099-083329943FDC}"/>
    <dgm:cxn modelId="{712E3848-7848-468F-8346-A1D815E487BB}" srcId="{2484AE9B-DFF3-467F-A33B-41A419D80B83}" destId="{305C477F-1131-4E33-BB0C-F59D98553594}" srcOrd="0" destOrd="0" parTransId="{793C9481-B40E-4551-9A47-E37B887EB4CD}" sibTransId="{B838A669-735D-44BF-AAF7-0547E6C267F8}"/>
    <dgm:cxn modelId="{9D82D979-B5BD-41B8-9760-D6308AB7A94E}" type="presOf" srcId="{305C477F-1131-4E33-BB0C-F59D98553594}" destId="{2623872E-4988-4EBA-A408-F906FA4E8214}" srcOrd="0" destOrd="0" presId="urn:microsoft.com/office/officeart/2018/2/layout/IconVerticalSolidList"/>
    <dgm:cxn modelId="{588CF97F-7C9F-4BC5-9BD5-012498917674}" srcId="{2484AE9B-DFF3-467F-A33B-41A419D80B83}" destId="{A38D88D5-558E-44A6-A548-F9301AAA207D}" srcOrd="1" destOrd="0" parTransId="{54484119-9D24-4B2F-8B1E-04CD0596D183}" sibTransId="{C993F255-0B94-483F-B893-4DE1F03AAEDF}"/>
    <dgm:cxn modelId="{A81E2ADC-A9E0-489C-AC75-86128DED2914}" srcId="{2484AE9B-DFF3-467F-A33B-41A419D80B83}" destId="{7244D553-B0C4-4276-A02A-AA7D88D1B537}" srcOrd="3" destOrd="0" parTransId="{597D8E05-A6C3-4E86-A2F5-C1C7A87FB645}" sibTransId="{815C6812-6442-44BF-866B-0C400FC2AD7A}"/>
    <dgm:cxn modelId="{6AF150C1-E825-48EE-82F8-F75A4C1DEC67}" type="presParOf" srcId="{C64513D1-3C6B-4093-83ED-A899CF367C1D}" destId="{047DA3F2-64AE-476A-902D-4A17A4FCE54C}" srcOrd="0" destOrd="0" presId="urn:microsoft.com/office/officeart/2018/2/layout/IconVerticalSolidList"/>
    <dgm:cxn modelId="{20212FC4-0EA0-4F69-BB59-8F014D0F6719}" type="presParOf" srcId="{047DA3F2-64AE-476A-902D-4A17A4FCE54C}" destId="{71DDC154-AD48-467F-9BF8-119B95FD27C4}" srcOrd="0" destOrd="0" presId="urn:microsoft.com/office/officeart/2018/2/layout/IconVerticalSolidList"/>
    <dgm:cxn modelId="{D8D9D233-6212-48A8-9904-13F3DC835015}" type="presParOf" srcId="{047DA3F2-64AE-476A-902D-4A17A4FCE54C}" destId="{13D4A3F5-F816-45AB-B24A-2A16EEA6162A}" srcOrd="1" destOrd="0" presId="urn:microsoft.com/office/officeart/2018/2/layout/IconVerticalSolidList"/>
    <dgm:cxn modelId="{7C306789-BAD7-41C8-B15C-1C600633B77A}" type="presParOf" srcId="{047DA3F2-64AE-476A-902D-4A17A4FCE54C}" destId="{867D9A21-D92E-4506-AA2C-62FAD1B15F8E}" srcOrd="2" destOrd="0" presId="urn:microsoft.com/office/officeart/2018/2/layout/IconVerticalSolidList"/>
    <dgm:cxn modelId="{B507882E-09D1-4404-AF14-940ADF3983CB}" type="presParOf" srcId="{047DA3F2-64AE-476A-902D-4A17A4FCE54C}" destId="{2623872E-4988-4EBA-A408-F906FA4E8214}" srcOrd="3" destOrd="0" presId="urn:microsoft.com/office/officeart/2018/2/layout/IconVerticalSolidList"/>
    <dgm:cxn modelId="{5E836EFC-6DAE-4751-BCA7-81C0BD29D89A}" type="presParOf" srcId="{C64513D1-3C6B-4093-83ED-A899CF367C1D}" destId="{3E09050D-5A21-4F2F-8500-918B9169B0FC}" srcOrd="1" destOrd="0" presId="urn:microsoft.com/office/officeart/2018/2/layout/IconVerticalSolidList"/>
    <dgm:cxn modelId="{49D291CC-D0BE-43DE-B831-12050BCA8046}" type="presParOf" srcId="{C64513D1-3C6B-4093-83ED-A899CF367C1D}" destId="{3EC54CCE-EF70-42AF-A686-B8BEADDED7CD}" srcOrd="2" destOrd="0" presId="urn:microsoft.com/office/officeart/2018/2/layout/IconVerticalSolidList"/>
    <dgm:cxn modelId="{269F2D70-F668-4ECF-B299-53FF3AE18C3A}" type="presParOf" srcId="{3EC54CCE-EF70-42AF-A686-B8BEADDED7CD}" destId="{75F505BF-4D47-4DC0-96F3-951C56AAD0F0}" srcOrd="0" destOrd="0" presId="urn:microsoft.com/office/officeart/2018/2/layout/IconVerticalSolidList"/>
    <dgm:cxn modelId="{C72ED8A9-2436-4087-8B1A-A241C4E107BC}" type="presParOf" srcId="{3EC54CCE-EF70-42AF-A686-B8BEADDED7CD}" destId="{D7B063ED-E6C3-487F-9386-AADF46B5E890}" srcOrd="1" destOrd="0" presId="urn:microsoft.com/office/officeart/2018/2/layout/IconVerticalSolidList"/>
    <dgm:cxn modelId="{305F0B03-E559-4CCD-9435-4657754F430E}" type="presParOf" srcId="{3EC54CCE-EF70-42AF-A686-B8BEADDED7CD}" destId="{50621A09-60E7-401D-9C44-F19668D39430}" srcOrd="2" destOrd="0" presId="urn:microsoft.com/office/officeart/2018/2/layout/IconVerticalSolidList"/>
    <dgm:cxn modelId="{03018CF3-EE01-4BDF-A1BB-E61681984082}" type="presParOf" srcId="{3EC54CCE-EF70-42AF-A686-B8BEADDED7CD}" destId="{5BACF13F-37AC-4B2C-89FD-C227F472157F}" srcOrd="3" destOrd="0" presId="urn:microsoft.com/office/officeart/2018/2/layout/IconVerticalSolidList"/>
    <dgm:cxn modelId="{CC7F0AFA-40A0-47AD-BD65-450102186E66}" type="presParOf" srcId="{C64513D1-3C6B-4093-83ED-A899CF367C1D}" destId="{12FBF01A-982C-43BB-ADEB-791F158D75F0}" srcOrd="3" destOrd="0" presId="urn:microsoft.com/office/officeart/2018/2/layout/IconVerticalSolidList"/>
    <dgm:cxn modelId="{86442D73-0DC8-480B-AB34-FDC94F7131E8}" type="presParOf" srcId="{C64513D1-3C6B-4093-83ED-A899CF367C1D}" destId="{D6124778-F20D-4DB0-B03D-5A3CD6B89C9F}" srcOrd="4" destOrd="0" presId="urn:microsoft.com/office/officeart/2018/2/layout/IconVerticalSolidList"/>
    <dgm:cxn modelId="{D66B86A1-AC79-426B-83E2-605FF900D2B9}" type="presParOf" srcId="{D6124778-F20D-4DB0-B03D-5A3CD6B89C9F}" destId="{FB8CB5F7-B39F-45EB-9C7C-DE5D6773AEA5}" srcOrd="0" destOrd="0" presId="urn:microsoft.com/office/officeart/2018/2/layout/IconVerticalSolidList"/>
    <dgm:cxn modelId="{46798CA8-2390-4847-B8D8-941057C20BDF}" type="presParOf" srcId="{D6124778-F20D-4DB0-B03D-5A3CD6B89C9F}" destId="{C2611AC1-28F2-4B89-89CC-EA9FD1FBD59E}" srcOrd="1" destOrd="0" presId="urn:microsoft.com/office/officeart/2018/2/layout/IconVerticalSolidList"/>
    <dgm:cxn modelId="{36A33E79-9A10-4D20-BC16-3DE9F49BF5B3}" type="presParOf" srcId="{D6124778-F20D-4DB0-B03D-5A3CD6B89C9F}" destId="{D21F5687-207B-4501-A460-33B806F868EB}" srcOrd="2" destOrd="0" presId="urn:microsoft.com/office/officeart/2018/2/layout/IconVerticalSolidList"/>
    <dgm:cxn modelId="{077E9532-327B-4B17-B951-AE43A10C7B9D}" type="presParOf" srcId="{D6124778-F20D-4DB0-B03D-5A3CD6B89C9F}" destId="{F1CD4DCB-712B-4E5B-B3EA-BAE7F724B19D}" srcOrd="3" destOrd="0" presId="urn:microsoft.com/office/officeart/2018/2/layout/IconVerticalSolidList"/>
    <dgm:cxn modelId="{E17EB4AC-CEEF-4851-8431-E67D00D871D3}" type="presParOf" srcId="{C64513D1-3C6B-4093-83ED-A899CF367C1D}" destId="{45F1C0E5-DFD7-42BA-9B8C-5DC7C7703162}" srcOrd="5" destOrd="0" presId="urn:microsoft.com/office/officeart/2018/2/layout/IconVerticalSolidList"/>
    <dgm:cxn modelId="{6D6C4C6C-4DE9-45D1-B8AA-D4D7E50845D1}" type="presParOf" srcId="{C64513D1-3C6B-4093-83ED-A899CF367C1D}" destId="{2C283444-0711-4453-AB06-49630508D8FF}" srcOrd="6" destOrd="0" presId="urn:microsoft.com/office/officeart/2018/2/layout/IconVerticalSolidList"/>
    <dgm:cxn modelId="{2962201C-F5BA-4BE6-A8E5-8216CA7B438F}" type="presParOf" srcId="{2C283444-0711-4453-AB06-49630508D8FF}" destId="{7FFD2AEE-9873-425C-A5BF-6E916A35C0BE}" srcOrd="0" destOrd="0" presId="urn:microsoft.com/office/officeart/2018/2/layout/IconVerticalSolidList"/>
    <dgm:cxn modelId="{6E4649D2-4563-4B8E-A531-D63B666D5222}" type="presParOf" srcId="{2C283444-0711-4453-AB06-49630508D8FF}" destId="{1D061E17-F11E-4E75-99DC-63D3BAA2B66D}" srcOrd="1" destOrd="0" presId="urn:microsoft.com/office/officeart/2018/2/layout/IconVerticalSolidList"/>
    <dgm:cxn modelId="{34AEECDD-B72D-47C7-A449-F09A125697FE}" type="presParOf" srcId="{2C283444-0711-4453-AB06-49630508D8FF}" destId="{F9B9717A-CCF7-4CE2-AD05-C736EE1D7278}" srcOrd="2" destOrd="0" presId="urn:microsoft.com/office/officeart/2018/2/layout/IconVerticalSolidList"/>
    <dgm:cxn modelId="{2EE6E564-130E-4252-A65A-2CE4AF5288CF}" type="presParOf" srcId="{2C283444-0711-4453-AB06-49630508D8FF}" destId="{93B7B799-61D4-4378-8B67-4973093FA11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3AA37C-CF1D-43B3-8711-55D6C8CFDDD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0D07EAE1-D9E1-4C0D-BE5C-C7AF23E386B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CalMHSA is responsible for checking state reporting errors and working with the county to resolve errors </a:t>
          </a:r>
        </a:p>
      </dgm:t>
    </dgm:pt>
    <dgm:pt modelId="{ADF2C65D-7FB4-48A1-965A-EBCAFA534A10}" type="parTrans" cxnId="{B5B4F323-2547-4DAC-AE24-D9F4ABDC7683}">
      <dgm:prSet/>
      <dgm:spPr/>
      <dgm:t>
        <a:bodyPr/>
        <a:lstStyle/>
        <a:p>
          <a:endParaRPr lang="en-US"/>
        </a:p>
      </dgm:t>
    </dgm:pt>
    <dgm:pt modelId="{DE2E5111-1E97-423A-9F2E-63431F293972}" type="sibTrans" cxnId="{B5B4F323-2547-4DAC-AE24-D9F4ABDC7683}">
      <dgm:prSet phldrT="01"/>
      <dgm:spPr/>
      <dgm:t>
        <a:bodyPr/>
        <a:lstStyle/>
        <a:p>
          <a:endParaRPr lang="en-US"/>
        </a:p>
      </dgm:t>
    </dgm:pt>
    <dgm:pt modelId="{0911E5D6-7C23-4755-9123-3B738CA1C5E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CalMHSA is responsible for editing, creating and submitting state reporting files to the state </a:t>
          </a:r>
        </a:p>
      </dgm:t>
    </dgm:pt>
    <dgm:pt modelId="{90681CEB-211A-4A34-8B3E-C0EE68CE9BCA}" type="parTrans" cxnId="{98ED30EA-7941-4319-8F1E-9F9AEBCA90C6}">
      <dgm:prSet/>
      <dgm:spPr/>
      <dgm:t>
        <a:bodyPr/>
        <a:lstStyle/>
        <a:p>
          <a:endParaRPr lang="en-US"/>
        </a:p>
      </dgm:t>
    </dgm:pt>
    <dgm:pt modelId="{DCA7EA7D-71F5-46E6-897F-78693AA9368E}" type="sibTrans" cxnId="{98ED30EA-7941-4319-8F1E-9F9AEBCA90C6}">
      <dgm:prSet phldrT="02"/>
      <dgm:spPr/>
      <dgm:t>
        <a:bodyPr/>
        <a:lstStyle/>
        <a:p>
          <a:endParaRPr lang="en-US"/>
        </a:p>
      </dgm:t>
    </dgm:pt>
    <dgm:pt modelId="{398DE9B3-EAD0-4317-BD52-EE1725F1590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CalMHSA is responsible for providing instructions to counties regarding their state reporting submission</a:t>
          </a:r>
        </a:p>
      </dgm:t>
    </dgm:pt>
    <dgm:pt modelId="{A43A2BD1-F58E-4FB2-BA8E-01C65B9D27F1}" type="parTrans" cxnId="{93F2D0B9-3FFC-48B2-AC03-CD9940C8F7B4}">
      <dgm:prSet/>
      <dgm:spPr/>
      <dgm:t>
        <a:bodyPr/>
        <a:lstStyle/>
        <a:p>
          <a:endParaRPr lang="en-US"/>
        </a:p>
      </dgm:t>
    </dgm:pt>
    <dgm:pt modelId="{4C09A3E4-A641-4534-BB87-EC93352C0BC8}" type="sibTrans" cxnId="{93F2D0B9-3FFC-48B2-AC03-CD9940C8F7B4}">
      <dgm:prSet phldrT="03"/>
      <dgm:spPr/>
      <dgm:t>
        <a:bodyPr/>
        <a:lstStyle/>
        <a:p>
          <a:endParaRPr lang="en-US"/>
        </a:p>
      </dgm:t>
    </dgm:pt>
    <dgm:pt modelId="{382B3813-2804-417F-AFDF-50EBEFB52F3B}" type="pres">
      <dgm:prSet presAssocID="{D13AA37C-CF1D-43B3-8711-55D6C8CFDDDC}" presName="root" presStyleCnt="0">
        <dgm:presLayoutVars>
          <dgm:dir/>
          <dgm:resizeHandles val="exact"/>
        </dgm:presLayoutVars>
      </dgm:prSet>
      <dgm:spPr/>
    </dgm:pt>
    <dgm:pt modelId="{5625FB77-3007-464E-A256-DBBD90C10640}" type="pres">
      <dgm:prSet presAssocID="{0D07EAE1-D9E1-4C0D-BE5C-C7AF23E386BF}" presName="compNode" presStyleCnt="0"/>
      <dgm:spPr/>
    </dgm:pt>
    <dgm:pt modelId="{F8F03F77-F324-4AE8-8313-FCC861325050}" type="pres">
      <dgm:prSet presAssocID="{0D07EAE1-D9E1-4C0D-BE5C-C7AF23E386BF}" presName="bgRect" presStyleLbl="bgShp" presStyleIdx="0" presStyleCnt="3"/>
      <dgm:spPr/>
    </dgm:pt>
    <dgm:pt modelId="{393AE02A-2914-410B-BAC2-8E4C23318FA8}" type="pres">
      <dgm:prSet presAssocID="{0D07EAE1-D9E1-4C0D-BE5C-C7AF23E386B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99F03428-C818-4744-8A4A-ADF0B893CBC3}" type="pres">
      <dgm:prSet presAssocID="{0D07EAE1-D9E1-4C0D-BE5C-C7AF23E386BF}" presName="spaceRect" presStyleCnt="0"/>
      <dgm:spPr/>
    </dgm:pt>
    <dgm:pt modelId="{ED5BF11A-CEBB-427E-8A4D-E69B490AC616}" type="pres">
      <dgm:prSet presAssocID="{0D07EAE1-D9E1-4C0D-BE5C-C7AF23E386BF}" presName="parTx" presStyleLbl="revTx" presStyleIdx="0" presStyleCnt="3">
        <dgm:presLayoutVars>
          <dgm:chMax val="0"/>
          <dgm:chPref val="0"/>
        </dgm:presLayoutVars>
      </dgm:prSet>
      <dgm:spPr/>
    </dgm:pt>
    <dgm:pt modelId="{6B79062F-846C-49E4-9BF6-777381F8E872}" type="pres">
      <dgm:prSet presAssocID="{DE2E5111-1E97-423A-9F2E-63431F293972}" presName="sibTrans" presStyleCnt="0"/>
      <dgm:spPr/>
    </dgm:pt>
    <dgm:pt modelId="{1E4787A3-382E-4E68-9EFA-1B081D9EAEE5}" type="pres">
      <dgm:prSet presAssocID="{0911E5D6-7C23-4755-9123-3B738CA1C5EC}" presName="compNode" presStyleCnt="0"/>
      <dgm:spPr/>
    </dgm:pt>
    <dgm:pt modelId="{D8DD1BB3-0BF1-4A9D-8837-C80CE4B49FE6}" type="pres">
      <dgm:prSet presAssocID="{0911E5D6-7C23-4755-9123-3B738CA1C5EC}" presName="bgRect" presStyleLbl="bgShp" presStyleIdx="1" presStyleCnt="3"/>
      <dgm:spPr/>
    </dgm:pt>
    <dgm:pt modelId="{B959A42B-11AB-44F2-A6EE-88B5587C9AB4}" type="pres">
      <dgm:prSet presAssocID="{0911E5D6-7C23-4755-9123-3B738CA1C5EC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52336324-8484-47DD-ABB4-56B8626657B0}" type="pres">
      <dgm:prSet presAssocID="{0911E5D6-7C23-4755-9123-3B738CA1C5EC}" presName="spaceRect" presStyleCnt="0"/>
      <dgm:spPr/>
    </dgm:pt>
    <dgm:pt modelId="{7128B5E3-DCA1-4DD0-8547-B2F68913D97B}" type="pres">
      <dgm:prSet presAssocID="{0911E5D6-7C23-4755-9123-3B738CA1C5EC}" presName="parTx" presStyleLbl="revTx" presStyleIdx="1" presStyleCnt="3">
        <dgm:presLayoutVars>
          <dgm:chMax val="0"/>
          <dgm:chPref val="0"/>
        </dgm:presLayoutVars>
      </dgm:prSet>
      <dgm:spPr/>
    </dgm:pt>
    <dgm:pt modelId="{6E12BDB8-7375-4542-9EDD-1EA4694B8516}" type="pres">
      <dgm:prSet presAssocID="{DCA7EA7D-71F5-46E6-897F-78693AA9368E}" presName="sibTrans" presStyleCnt="0"/>
      <dgm:spPr/>
    </dgm:pt>
    <dgm:pt modelId="{6EF55A29-9CBB-4E30-A39F-BE2FFA98A515}" type="pres">
      <dgm:prSet presAssocID="{398DE9B3-EAD0-4317-BD52-EE1725F15904}" presName="compNode" presStyleCnt="0"/>
      <dgm:spPr/>
    </dgm:pt>
    <dgm:pt modelId="{68702A68-E0EE-4E01-ABA0-319D82FDEEE0}" type="pres">
      <dgm:prSet presAssocID="{398DE9B3-EAD0-4317-BD52-EE1725F15904}" presName="bgRect" presStyleLbl="bgShp" presStyleIdx="2" presStyleCnt="3"/>
      <dgm:spPr/>
    </dgm:pt>
    <dgm:pt modelId="{38444269-876D-4A42-A18E-7A5D5A9F47DA}" type="pres">
      <dgm:prSet presAssocID="{398DE9B3-EAD0-4317-BD52-EE1725F15904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udge"/>
        </a:ext>
      </dgm:extLst>
    </dgm:pt>
    <dgm:pt modelId="{79DD32C2-5F59-4EB6-A575-7B843085C556}" type="pres">
      <dgm:prSet presAssocID="{398DE9B3-EAD0-4317-BD52-EE1725F15904}" presName="spaceRect" presStyleCnt="0"/>
      <dgm:spPr/>
    </dgm:pt>
    <dgm:pt modelId="{0143CCE3-4C11-4FC8-899C-425B6CB5C729}" type="pres">
      <dgm:prSet presAssocID="{398DE9B3-EAD0-4317-BD52-EE1725F15904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B5B4F323-2547-4DAC-AE24-D9F4ABDC7683}" srcId="{D13AA37C-CF1D-43B3-8711-55D6C8CFDDDC}" destId="{0D07EAE1-D9E1-4C0D-BE5C-C7AF23E386BF}" srcOrd="0" destOrd="0" parTransId="{ADF2C65D-7FB4-48A1-965A-EBCAFA534A10}" sibTransId="{DE2E5111-1E97-423A-9F2E-63431F293972}"/>
    <dgm:cxn modelId="{9B26912A-1010-442F-B582-61638BC69AFC}" type="presOf" srcId="{0D07EAE1-D9E1-4C0D-BE5C-C7AF23E386BF}" destId="{ED5BF11A-CEBB-427E-8A4D-E69B490AC616}" srcOrd="0" destOrd="0" presId="urn:microsoft.com/office/officeart/2018/2/layout/IconVerticalSolidList"/>
    <dgm:cxn modelId="{A57AFF5F-B5BB-4E16-957C-655A442B361B}" type="presOf" srcId="{0911E5D6-7C23-4755-9123-3B738CA1C5EC}" destId="{7128B5E3-DCA1-4DD0-8547-B2F68913D97B}" srcOrd="0" destOrd="0" presId="urn:microsoft.com/office/officeart/2018/2/layout/IconVerticalSolidList"/>
    <dgm:cxn modelId="{0DEBB06F-57B4-41B0-8797-B71450C3B3C9}" type="presOf" srcId="{398DE9B3-EAD0-4317-BD52-EE1725F15904}" destId="{0143CCE3-4C11-4FC8-899C-425B6CB5C729}" srcOrd="0" destOrd="0" presId="urn:microsoft.com/office/officeart/2018/2/layout/IconVerticalSolidList"/>
    <dgm:cxn modelId="{132C5656-7EFA-475F-AA65-F57865BA75BA}" type="presOf" srcId="{D13AA37C-CF1D-43B3-8711-55D6C8CFDDDC}" destId="{382B3813-2804-417F-AFDF-50EBEFB52F3B}" srcOrd="0" destOrd="0" presId="urn:microsoft.com/office/officeart/2018/2/layout/IconVerticalSolidList"/>
    <dgm:cxn modelId="{93F2D0B9-3FFC-48B2-AC03-CD9940C8F7B4}" srcId="{D13AA37C-CF1D-43B3-8711-55D6C8CFDDDC}" destId="{398DE9B3-EAD0-4317-BD52-EE1725F15904}" srcOrd="2" destOrd="0" parTransId="{A43A2BD1-F58E-4FB2-BA8E-01C65B9D27F1}" sibTransId="{4C09A3E4-A641-4534-BB87-EC93352C0BC8}"/>
    <dgm:cxn modelId="{98ED30EA-7941-4319-8F1E-9F9AEBCA90C6}" srcId="{D13AA37C-CF1D-43B3-8711-55D6C8CFDDDC}" destId="{0911E5D6-7C23-4755-9123-3B738CA1C5EC}" srcOrd="1" destOrd="0" parTransId="{90681CEB-211A-4A34-8B3E-C0EE68CE9BCA}" sibTransId="{DCA7EA7D-71F5-46E6-897F-78693AA9368E}"/>
    <dgm:cxn modelId="{247CDE21-B468-429B-AD42-BFDBD25F0F20}" type="presParOf" srcId="{382B3813-2804-417F-AFDF-50EBEFB52F3B}" destId="{5625FB77-3007-464E-A256-DBBD90C10640}" srcOrd="0" destOrd="0" presId="urn:microsoft.com/office/officeart/2018/2/layout/IconVerticalSolidList"/>
    <dgm:cxn modelId="{3E219D18-33F7-4792-A701-7D4943043B07}" type="presParOf" srcId="{5625FB77-3007-464E-A256-DBBD90C10640}" destId="{F8F03F77-F324-4AE8-8313-FCC861325050}" srcOrd="0" destOrd="0" presId="urn:microsoft.com/office/officeart/2018/2/layout/IconVerticalSolidList"/>
    <dgm:cxn modelId="{E37E8862-164D-4BAB-AC91-C79078B013ED}" type="presParOf" srcId="{5625FB77-3007-464E-A256-DBBD90C10640}" destId="{393AE02A-2914-410B-BAC2-8E4C23318FA8}" srcOrd="1" destOrd="0" presId="urn:microsoft.com/office/officeart/2018/2/layout/IconVerticalSolidList"/>
    <dgm:cxn modelId="{3B3EF201-6355-4FDF-AF40-E831A1BC50AE}" type="presParOf" srcId="{5625FB77-3007-464E-A256-DBBD90C10640}" destId="{99F03428-C818-4744-8A4A-ADF0B893CBC3}" srcOrd="2" destOrd="0" presId="urn:microsoft.com/office/officeart/2018/2/layout/IconVerticalSolidList"/>
    <dgm:cxn modelId="{E2FC2194-3969-4424-A9F3-B98240D16A7A}" type="presParOf" srcId="{5625FB77-3007-464E-A256-DBBD90C10640}" destId="{ED5BF11A-CEBB-427E-8A4D-E69B490AC616}" srcOrd="3" destOrd="0" presId="urn:microsoft.com/office/officeart/2018/2/layout/IconVerticalSolidList"/>
    <dgm:cxn modelId="{52F89551-F79A-4A14-B262-E9AA9D5729D9}" type="presParOf" srcId="{382B3813-2804-417F-AFDF-50EBEFB52F3B}" destId="{6B79062F-846C-49E4-9BF6-777381F8E872}" srcOrd="1" destOrd="0" presId="urn:microsoft.com/office/officeart/2018/2/layout/IconVerticalSolidList"/>
    <dgm:cxn modelId="{88A8FFE6-315F-495E-8A7F-D927E7E27CB8}" type="presParOf" srcId="{382B3813-2804-417F-AFDF-50EBEFB52F3B}" destId="{1E4787A3-382E-4E68-9EFA-1B081D9EAEE5}" srcOrd="2" destOrd="0" presId="urn:microsoft.com/office/officeart/2018/2/layout/IconVerticalSolidList"/>
    <dgm:cxn modelId="{79F96F9F-2982-4CD2-87D7-79FC555C1F56}" type="presParOf" srcId="{1E4787A3-382E-4E68-9EFA-1B081D9EAEE5}" destId="{D8DD1BB3-0BF1-4A9D-8837-C80CE4B49FE6}" srcOrd="0" destOrd="0" presId="urn:microsoft.com/office/officeart/2018/2/layout/IconVerticalSolidList"/>
    <dgm:cxn modelId="{C86A1B2A-E77A-423F-A59D-12D635F7866B}" type="presParOf" srcId="{1E4787A3-382E-4E68-9EFA-1B081D9EAEE5}" destId="{B959A42B-11AB-44F2-A6EE-88B5587C9AB4}" srcOrd="1" destOrd="0" presId="urn:microsoft.com/office/officeart/2018/2/layout/IconVerticalSolidList"/>
    <dgm:cxn modelId="{1D477525-1D88-43BE-B175-348615B59EC2}" type="presParOf" srcId="{1E4787A3-382E-4E68-9EFA-1B081D9EAEE5}" destId="{52336324-8484-47DD-ABB4-56B8626657B0}" srcOrd="2" destOrd="0" presId="urn:microsoft.com/office/officeart/2018/2/layout/IconVerticalSolidList"/>
    <dgm:cxn modelId="{41674803-719E-4A75-829C-6070DE31FB29}" type="presParOf" srcId="{1E4787A3-382E-4E68-9EFA-1B081D9EAEE5}" destId="{7128B5E3-DCA1-4DD0-8547-B2F68913D97B}" srcOrd="3" destOrd="0" presId="urn:microsoft.com/office/officeart/2018/2/layout/IconVerticalSolidList"/>
    <dgm:cxn modelId="{1A06563D-23C2-47F2-9BDE-1D9FC8FDA3D4}" type="presParOf" srcId="{382B3813-2804-417F-AFDF-50EBEFB52F3B}" destId="{6E12BDB8-7375-4542-9EDD-1EA4694B8516}" srcOrd="3" destOrd="0" presId="urn:microsoft.com/office/officeart/2018/2/layout/IconVerticalSolidList"/>
    <dgm:cxn modelId="{8BC2BC52-9CA8-4885-A0A3-152B4B2973B3}" type="presParOf" srcId="{382B3813-2804-417F-AFDF-50EBEFB52F3B}" destId="{6EF55A29-9CBB-4E30-A39F-BE2FFA98A515}" srcOrd="4" destOrd="0" presId="urn:microsoft.com/office/officeart/2018/2/layout/IconVerticalSolidList"/>
    <dgm:cxn modelId="{252575F0-29A2-4C83-B18C-6763FF116FB5}" type="presParOf" srcId="{6EF55A29-9CBB-4E30-A39F-BE2FFA98A515}" destId="{68702A68-E0EE-4E01-ABA0-319D82FDEEE0}" srcOrd="0" destOrd="0" presId="urn:microsoft.com/office/officeart/2018/2/layout/IconVerticalSolidList"/>
    <dgm:cxn modelId="{4587E61C-9B5F-4F25-B08D-14C5000AA74F}" type="presParOf" srcId="{6EF55A29-9CBB-4E30-A39F-BE2FFA98A515}" destId="{38444269-876D-4A42-A18E-7A5D5A9F47DA}" srcOrd="1" destOrd="0" presId="urn:microsoft.com/office/officeart/2018/2/layout/IconVerticalSolidList"/>
    <dgm:cxn modelId="{F66BA08D-5E1F-4AE7-8C52-A5AAFDDB6297}" type="presParOf" srcId="{6EF55A29-9CBB-4E30-A39F-BE2FFA98A515}" destId="{79DD32C2-5F59-4EB6-A575-7B843085C556}" srcOrd="2" destOrd="0" presId="urn:microsoft.com/office/officeart/2018/2/layout/IconVerticalSolidList"/>
    <dgm:cxn modelId="{859BBA7C-2405-41B3-BFF8-7A2C37621043}" type="presParOf" srcId="{6EF55A29-9CBB-4E30-A39F-BE2FFA98A515}" destId="{0143CCE3-4C11-4FC8-899C-425B6CB5C72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12BA30-304D-4529-8609-B8DE2C7F95EC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E754B59C-1890-482D-A76E-1B74B927EEE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County is responsible for collecting and entering all State reporting documents in SmartCare </a:t>
          </a:r>
        </a:p>
      </dgm:t>
    </dgm:pt>
    <dgm:pt modelId="{19D7D47D-7CC8-46CD-A068-439398F885F3}" type="parTrans" cxnId="{45D5B7C9-0DCD-4623-B32A-8018CA1A7937}">
      <dgm:prSet/>
      <dgm:spPr/>
      <dgm:t>
        <a:bodyPr/>
        <a:lstStyle/>
        <a:p>
          <a:endParaRPr lang="en-US"/>
        </a:p>
      </dgm:t>
    </dgm:pt>
    <dgm:pt modelId="{A912AAF5-B02D-4B02-A83C-89D2742C191E}" type="sibTrans" cxnId="{45D5B7C9-0DCD-4623-B32A-8018CA1A7937}">
      <dgm:prSet/>
      <dgm:spPr/>
      <dgm:t>
        <a:bodyPr/>
        <a:lstStyle/>
        <a:p>
          <a:endParaRPr lang="en-US"/>
        </a:p>
      </dgm:t>
    </dgm:pt>
    <dgm:pt modelId="{77BD6D0C-E999-4BCD-8FF0-07C28FD96A0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County is responsible for designating CalMHSA as a vendor and providing access to all applicable state reporting folders</a:t>
          </a:r>
        </a:p>
      </dgm:t>
    </dgm:pt>
    <dgm:pt modelId="{1B9AE269-8ECD-4174-904F-C7B2CDCACA93}" type="parTrans" cxnId="{FF96A067-7F16-4A96-9F32-5F3E1DC4C127}">
      <dgm:prSet/>
      <dgm:spPr/>
      <dgm:t>
        <a:bodyPr/>
        <a:lstStyle/>
        <a:p>
          <a:endParaRPr lang="en-US"/>
        </a:p>
      </dgm:t>
    </dgm:pt>
    <dgm:pt modelId="{60FBAA5A-B6BE-4C54-88A8-C6F8D788AE14}" type="sibTrans" cxnId="{FF96A067-7F16-4A96-9F32-5F3E1DC4C127}">
      <dgm:prSet/>
      <dgm:spPr/>
      <dgm:t>
        <a:bodyPr/>
        <a:lstStyle/>
        <a:p>
          <a:endParaRPr lang="en-US"/>
        </a:p>
      </dgm:t>
    </dgm:pt>
    <dgm:pt modelId="{B690CAF0-39D6-448C-BE7D-6509CF7AFF27}" type="pres">
      <dgm:prSet presAssocID="{AF12BA30-304D-4529-8609-B8DE2C7F95EC}" presName="root" presStyleCnt="0">
        <dgm:presLayoutVars>
          <dgm:dir/>
          <dgm:resizeHandles val="exact"/>
        </dgm:presLayoutVars>
      </dgm:prSet>
      <dgm:spPr/>
    </dgm:pt>
    <dgm:pt modelId="{BA68F6D0-601E-419E-8E6F-57F4FD5C4382}" type="pres">
      <dgm:prSet presAssocID="{E754B59C-1890-482D-A76E-1B74B927EEE3}" presName="compNode" presStyleCnt="0"/>
      <dgm:spPr/>
    </dgm:pt>
    <dgm:pt modelId="{BFF163F9-3094-4D55-8EAD-9DBFB191A08B}" type="pres">
      <dgm:prSet presAssocID="{E754B59C-1890-482D-A76E-1B74B927EEE3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F322DF44-0C5F-4F4F-B3F9-660C0A8D17FF}" type="pres">
      <dgm:prSet presAssocID="{E754B59C-1890-482D-A76E-1B74B927EEE3}" presName="spaceRect" presStyleCnt="0"/>
      <dgm:spPr/>
    </dgm:pt>
    <dgm:pt modelId="{4AFCED9E-925C-47D3-A335-D6AF173C3896}" type="pres">
      <dgm:prSet presAssocID="{E754B59C-1890-482D-A76E-1B74B927EEE3}" presName="textRect" presStyleLbl="revTx" presStyleIdx="0" presStyleCnt="2">
        <dgm:presLayoutVars>
          <dgm:chMax val="1"/>
          <dgm:chPref val="1"/>
        </dgm:presLayoutVars>
      </dgm:prSet>
      <dgm:spPr/>
    </dgm:pt>
    <dgm:pt modelId="{30051041-BD45-463F-8005-791D03CC8EC6}" type="pres">
      <dgm:prSet presAssocID="{A912AAF5-B02D-4B02-A83C-89D2742C191E}" presName="sibTrans" presStyleCnt="0"/>
      <dgm:spPr/>
    </dgm:pt>
    <dgm:pt modelId="{47CE832B-E907-4B8C-A988-F989FF1D50CF}" type="pres">
      <dgm:prSet presAssocID="{77BD6D0C-E999-4BCD-8FF0-07C28FD96A07}" presName="compNode" presStyleCnt="0"/>
      <dgm:spPr/>
    </dgm:pt>
    <dgm:pt modelId="{53FB399D-AB5F-4F45-A3B7-62C96668599D}" type="pres">
      <dgm:prSet presAssocID="{77BD6D0C-E999-4BCD-8FF0-07C28FD96A07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Folder"/>
        </a:ext>
      </dgm:extLst>
    </dgm:pt>
    <dgm:pt modelId="{DFA51DEE-27B8-40AB-8BB2-4A1DCCAB27D4}" type="pres">
      <dgm:prSet presAssocID="{77BD6D0C-E999-4BCD-8FF0-07C28FD96A07}" presName="spaceRect" presStyleCnt="0"/>
      <dgm:spPr/>
    </dgm:pt>
    <dgm:pt modelId="{BD5A8DA0-BB46-4BE0-988F-2C1FE6FE2CD0}" type="pres">
      <dgm:prSet presAssocID="{77BD6D0C-E999-4BCD-8FF0-07C28FD96A07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92FF3F31-42CC-4EB3-83AB-CE4817BD506F}" type="presOf" srcId="{77BD6D0C-E999-4BCD-8FF0-07C28FD96A07}" destId="{BD5A8DA0-BB46-4BE0-988F-2C1FE6FE2CD0}" srcOrd="0" destOrd="0" presId="urn:microsoft.com/office/officeart/2018/2/layout/IconLabelList"/>
    <dgm:cxn modelId="{FF96A067-7F16-4A96-9F32-5F3E1DC4C127}" srcId="{AF12BA30-304D-4529-8609-B8DE2C7F95EC}" destId="{77BD6D0C-E999-4BCD-8FF0-07C28FD96A07}" srcOrd="1" destOrd="0" parTransId="{1B9AE269-8ECD-4174-904F-C7B2CDCACA93}" sibTransId="{60FBAA5A-B6BE-4C54-88A8-C6F8D788AE14}"/>
    <dgm:cxn modelId="{1273AA90-57CD-446B-8E16-751F1F94E0FE}" type="presOf" srcId="{AF12BA30-304D-4529-8609-B8DE2C7F95EC}" destId="{B690CAF0-39D6-448C-BE7D-6509CF7AFF27}" srcOrd="0" destOrd="0" presId="urn:microsoft.com/office/officeart/2018/2/layout/IconLabelList"/>
    <dgm:cxn modelId="{F5F092BA-9719-4D87-86F2-0FB58B308503}" type="presOf" srcId="{E754B59C-1890-482D-A76E-1B74B927EEE3}" destId="{4AFCED9E-925C-47D3-A335-D6AF173C3896}" srcOrd="0" destOrd="0" presId="urn:microsoft.com/office/officeart/2018/2/layout/IconLabelList"/>
    <dgm:cxn modelId="{45D5B7C9-0DCD-4623-B32A-8018CA1A7937}" srcId="{AF12BA30-304D-4529-8609-B8DE2C7F95EC}" destId="{E754B59C-1890-482D-A76E-1B74B927EEE3}" srcOrd="0" destOrd="0" parTransId="{19D7D47D-7CC8-46CD-A068-439398F885F3}" sibTransId="{A912AAF5-B02D-4B02-A83C-89D2742C191E}"/>
    <dgm:cxn modelId="{A5BAE0EE-B5ED-467B-A19D-B9A365FEAF2F}" type="presParOf" srcId="{B690CAF0-39D6-448C-BE7D-6509CF7AFF27}" destId="{BA68F6D0-601E-419E-8E6F-57F4FD5C4382}" srcOrd="0" destOrd="0" presId="urn:microsoft.com/office/officeart/2018/2/layout/IconLabelList"/>
    <dgm:cxn modelId="{2FAAE4FC-B210-4C9A-95D1-D6F7B679EE9E}" type="presParOf" srcId="{BA68F6D0-601E-419E-8E6F-57F4FD5C4382}" destId="{BFF163F9-3094-4D55-8EAD-9DBFB191A08B}" srcOrd="0" destOrd="0" presId="urn:microsoft.com/office/officeart/2018/2/layout/IconLabelList"/>
    <dgm:cxn modelId="{B3FEC6E9-F555-4021-A899-F0B770356050}" type="presParOf" srcId="{BA68F6D0-601E-419E-8E6F-57F4FD5C4382}" destId="{F322DF44-0C5F-4F4F-B3F9-660C0A8D17FF}" srcOrd="1" destOrd="0" presId="urn:microsoft.com/office/officeart/2018/2/layout/IconLabelList"/>
    <dgm:cxn modelId="{CC6DB672-D3DB-4DA0-ADD5-A2BFEF4B5535}" type="presParOf" srcId="{BA68F6D0-601E-419E-8E6F-57F4FD5C4382}" destId="{4AFCED9E-925C-47D3-A335-D6AF173C3896}" srcOrd="2" destOrd="0" presId="urn:microsoft.com/office/officeart/2018/2/layout/IconLabelList"/>
    <dgm:cxn modelId="{682DAD75-F329-4D4A-B952-67244AF46E2E}" type="presParOf" srcId="{B690CAF0-39D6-448C-BE7D-6509CF7AFF27}" destId="{30051041-BD45-463F-8005-791D03CC8EC6}" srcOrd="1" destOrd="0" presId="urn:microsoft.com/office/officeart/2018/2/layout/IconLabelList"/>
    <dgm:cxn modelId="{5D44C523-FE47-4AB1-B03C-309CDC87DA14}" type="presParOf" srcId="{B690CAF0-39D6-448C-BE7D-6509CF7AFF27}" destId="{47CE832B-E907-4B8C-A988-F989FF1D50CF}" srcOrd="2" destOrd="0" presId="urn:microsoft.com/office/officeart/2018/2/layout/IconLabelList"/>
    <dgm:cxn modelId="{C2F7B6DD-1C8C-4261-B1C1-391090B7F345}" type="presParOf" srcId="{47CE832B-E907-4B8C-A988-F989FF1D50CF}" destId="{53FB399D-AB5F-4F45-A3B7-62C96668599D}" srcOrd="0" destOrd="0" presId="urn:microsoft.com/office/officeart/2018/2/layout/IconLabelList"/>
    <dgm:cxn modelId="{6E6CDB05-5D96-47B2-8FFD-BCCBE0E448A0}" type="presParOf" srcId="{47CE832B-E907-4B8C-A988-F989FF1D50CF}" destId="{DFA51DEE-27B8-40AB-8BB2-4A1DCCAB27D4}" srcOrd="1" destOrd="0" presId="urn:microsoft.com/office/officeart/2018/2/layout/IconLabelList"/>
    <dgm:cxn modelId="{393CAAC8-3345-446B-A875-923A21DD8CCC}" type="presParOf" srcId="{47CE832B-E907-4B8C-A988-F989FF1D50CF}" destId="{BD5A8DA0-BB46-4BE0-988F-2C1FE6FE2CD0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DDC154-AD48-467F-9BF8-119B95FD27C4}">
      <dsp:nvSpPr>
        <dsp:cNvPr id="0" name=""/>
        <dsp:cNvSpPr/>
      </dsp:nvSpPr>
      <dsp:spPr>
        <a:xfrm>
          <a:off x="0" y="1805"/>
          <a:ext cx="11202174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D4A3F5-F816-45AB-B24A-2A16EEA6162A}">
      <dsp:nvSpPr>
        <dsp:cNvPr id="0" name=""/>
        <dsp:cNvSpPr/>
      </dsp:nvSpPr>
      <dsp:spPr>
        <a:xfrm>
          <a:off x="276881" y="207750"/>
          <a:ext cx="503420" cy="5034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23872E-4988-4EBA-A408-F906FA4E8214}">
      <dsp:nvSpPr>
        <dsp:cNvPr id="0" name=""/>
        <dsp:cNvSpPr/>
      </dsp:nvSpPr>
      <dsp:spPr>
        <a:xfrm>
          <a:off x="1057183" y="1805"/>
          <a:ext cx="10144990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/>
            <a:t>CalMHSA Responsibilities: Billing</a:t>
          </a:r>
          <a:endParaRPr lang="en-US" sz="2200" kern="1200"/>
        </a:p>
      </dsp:txBody>
      <dsp:txXfrm>
        <a:off x="1057183" y="1805"/>
        <a:ext cx="10144990" cy="915310"/>
      </dsp:txXfrm>
    </dsp:sp>
    <dsp:sp modelId="{75F505BF-4D47-4DC0-96F3-951C56AAD0F0}">
      <dsp:nvSpPr>
        <dsp:cNvPr id="0" name=""/>
        <dsp:cNvSpPr/>
      </dsp:nvSpPr>
      <dsp:spPr>
        <a:xfrm>
          <a:off x="0" y="1145944"/>
          <a:ext cx="11202174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B063ED-E6C3-487F-9386-AADF46B5E890}">
      <dsp:nvSpPr>
        <dsp:cNvPr id="0" name=""/>
        <dsp:cNvSpPr/>
      </dsp:nvSpPr>
      <dsp:spPr>
        <a:xfrm>
          <a:off x="276881" y="1351889"/>
          <a:ext cx="503420" cy="5034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ACF13F-37AC-4B2C-89FD-C227F472157F}">
      <dsp:nvSpPr>
        <dsp:cNvPr id="0" name=""/>
        <dsp:cNvSpPr/>
      </dsp:nvSpPr>
      <dsp:spPr>
        <a:xfrm>
          <a:off x="1057183" y="1145944"/>
          <a:ext cx="10144990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/>
            <a:t>RCM County Responsibilities: Billing</a:t>
          </a:r>
          <a:endParaRPr lang="en-US" sz="2200" kern="1200"/>
        </a:p>
      </dsp:txBody>
      <dsp:txXfrm>
        <a:off x="1057183" y="1145944"/>
        <a:ext cx="10144990" cy="915310"/>
      </dsp:txXfrm>
    </dsp:sp>
    <dsp:sp modelId="{FB8CB5F7-B39F-45EB-9C7C-DE5D6773AEA5}">
      <dsp:nvSpPr>
        <dsp:cNvPr id="0" name=""/>
        <dsp:cNvSpPr/>
      </dsp:nvSpPr>
      <dsp:spPr>
        <a:xfrm>
          <a:off x="0" y="2290082"/>
          <a:ext cx="11202174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611AC1-28F2-4B89-89CC-EA9FD1FBD59E}">
      <dsp:nvSpPr>
        <dsp:cNvPr id="0" name=""/>
        <dsp:cNvSpPr/>
      </dsp:nvSpPr>
      <dsp:spPr>
        <a:xfrm>
          <a:off x="276881" y="2496027"/>
          <a:ext cx="503420" cy="50342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CD4DCB-712B-4E5B-B3EA-BAE7F724B19D}">
      <dsp:nvSpPr>
        <dsp:cNvPr id="0" name=""/>
        <dsp:cNvSpPr/>
      </dsp:nvSpPr>
      <dsp:spPr>
        <a:xfrm>
          <a:off x="1057183" y="2290082"/>
          <a:ext cx="10144990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/>
            <a:t>CalMHSA Responsibilities: State Reporting</a:t>
          </a:r>
          <a:endParaRPr lang="en-US" sz="2200" kern="1200"/>
        </a:p>
      </dsp:txBody>
      <dsp:txXfrm>
        <a:off x="1057183" y="2290082"/>
        <a:ext cx="10144990" cy="915310"/>
      </dsp:txXfrm>
    </dsp:sp>
    <dsp:sp modelId="{7FFD2AEE-9873-425C-A5BF-6E916A35C0BE}">
      <dsp:nvSpPr>
        <dsp:cNvPr id="0" name=""/>
        <dsp:cNvSpPr/>
      </dsp:nvSpPr>
      <dsp:spPr>
        <a:xfrm>
          <a:off x="0" y="3434221"/>
          <a:ext cx="11202174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061E17-F11E-4E75-99DC-63D3BAA2B66D}">
      <dsp:nvSpPr>
        <dsp:cNvPr id="0" name=""/>
        <dsp:cNvSpPr/>
      </dsp:nvSpPr>
      <dsp:spPr>
        <a:xfrm>
          <a:off x="276881" y="3640166"/>
          <a:ext cx="503420" cy="50342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B7B799-61D4-4378-8B67-4973093FA112}">
      <dsp:nvSpPr>
        <dsp:cNvPr id="0" name=""/>
        <dsp:cNvSpPr/>
      </dsp:nvSpPr>
      <dsp:spPr>
        <a:xfrm>
          <a:off x="1057183" y="3434221"/>
          <a:ext cx="10144990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/>
            <a:t>RCM  County Responsibilities: State Reporting</a:t>
          </a:r>
          <a:endParaRPr lang="en-US" sz="2200" kern="1200"/>
        </a:p>
      </dsp:txBody>
      <dsp:txXfrm>
        <a:off x="1057183" y="3434221"/>
        <a:ext cx="10144990" cy="9153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F03F77-F324-4AE8-8313-FCC861325050}">
      <dsp:nvSpPr>
        <dsp:cNvPr id="0" name=""/>
        <dsp:cNvSpPr/>
      </dsp:nvSpPr>
      <dsp:spPr>
        <a:xfrm>
          <a:off x="0" y="682"/>
          <a:ext cx="6245265" cy="15965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3AE02A-2914-410B-BAC2-8E4C23318FA8}">
      <dsp:nvSpPr>
        <dsp:cNvPr id="0" name=""/>
        <dsp:cNvSpPr/>
      </dsp:nvSpPr>
      <dsp:spPr>
        <a:xfrm>
          <a:off x="482961" y="359909"/>
          <a:ext cx="878111" cy="87811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5BF11A-CEBB-427E-8A4D-E69B490AC616}">
      <dsp:nvSpPr>
        <dsp:cNvPr id="0" name=""/>
        <dsp:cNvSpPr/>
      </dsp:nvSpPr>
      <dsp:spPr>
        <a:xfrm>
          <a:off x="1844034" y="682"/>
          <a:ext cx="4401230" cy="1596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970" tIns="168970" rIns="168970" bIns="168970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CalMHSA is responsible for checking state reporting errors and working with the county to resolve errors </a:t>
          </a:r>
        </a:p>
      </dsp:txBody>
      <dsp:txXfrm>
        <a:off x="1844034" y="682"/>
        <a:ext cx="4401230" cy="1596566"/>
      </dsp:txXfrm>
    </dsp:sp>
    <dsp:sp modelId="{D8DD1BB3-0BF1-4A9D-8837-C80CE4B49FE6}">
      <dsp:nvSpPr>
        <dsp:cNvPr id="0" name=""/>
        <dsp:cNvSpPr/>
      </dsp:nvSpPr>
      <dsp:spPr>
        <a:xfrm>
          <a:off x="0" y="1996390"/>
          <a:ext cx="6245265" cy="15965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59A42B-11AB-44F2-A6EE-88B5587C9AB4}">
      <dsp:nvSpPr>
        <dsp:cNvPr id="0" name=""/>
        <dsp:cNvSpPr/>
      </dsp:nvSpPr>
      <dsp:spPr>
        <a:xfrm>
          <a:off x="482961" y="2355617"/>
          <a:ext cx="878111" cy="87811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28B5E3-DCA1-4DD0-8547-B2F68913D97B}">
      <dsp:nvSpPr>
        <dsp:cNvPr id="0" name=""/>
        <dsp:cNvSpPr/>
      </dsp:nvSpPr>
      <dsp:spPr>
        <a:xfrm>
          <a:off x="1844034" y="1996390"/>
          <a:ext cx="4401230" cy="1596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970" tIns="168970" rIns="168970" bIns="168970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CalMHSA is responsible for editing, creating and submitting state reporting files to the state </a:t>
          </a:r>
        </a:p>
      </dsp:txBody>
      <dsp:txXfrm>
        <a:off x="1844034" y="1996390"/>
        <a:ext cx="4401230" cy="1596566"/>
      </dsp:txXfrm>
    </dsp:sp>
    <dsp:sp modelId="{68702A68-E0EE-4E01-ABA0-319D82FDEEE0}">
      <dsp:nvSpPr>
        <dsp:cNvPr id="0" name=""/>
        <dsp:cNvSpPr/>
      </dsp:nvSpPr>
      <dsp:spPr>
        <a:xfrm>
          <a:off x="0" y="3992098"/>
          <a:ext cx="6245265" cy="15965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444269-876D-4A42-A18E-7A5D5A9F47DA}">
      <dsp:nvSpPr>
        <dsp:cNvPr id="0" name=""/>
        <dsp:cNvSpPr/>
      </dsp:nvSpPr>
      <dsp:spPr>
        <a:xfrm>
          <a:off x="482961" y="4351325"/>
          <a:ext cx="878111" cy="87811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43CCE3-4C11-4FC8-899C-425B6CB5C729}">
      <dsp:nvSpPr>
        <dsp:cNvPr id="0" name=""/>
        <dsp:cNvSpPr/>
      </dsp:nvSpPr>
      <dsp:spPr>
        <a:xfrm>
          <a:off x="1844034" y="3992098"/>
          <a:ext cx="4401230" cy="1596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970" tIns="168970" rIns="168970" bIns="168970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CalMHSA is responsible for providing instructions to counties regarding their state reporting submission</a:t>
          </a:r>
        </a:p>
      </dsp:txBody>
      <dsp:txXfrm>
        <a:off x="1844034" y="3992098"/>
        <a:ext cx="4401230" cy="15965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F163F9-3094-4D55-8EAD-9DBFB191A08B}">
      <dsp:nvSpPr>
        <dsp:cNvPr id="0" name=""/>
        <dsp:cNvSpPr/>
      </dsp:nvSpPr>
      <dsp:spPr>
        <a:xfrm>
          <a:off x="1953914" y="529294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FCED9E-925C-47D3-A335-D6AF173C3896}">
      <dsp:nvSpPr>
        <dsp:cNvPr id="0" name=""/>
        <dsp:cNvSpPr/>
      </dsp:nvSpPr>
      <dsp:spPr>
        <a:xfrm>
          <a:off x="765914" y="2943510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County is responsible for collecting and entering all State reporting documents in SmartCare </a:t>
          </a:r>
        </a:p>
      </dsp:txBody>
      <dsp:txXfrm>
        <a:off x="765914" y="2943510"/>
        <a:ext cx="4320000" cy="720000"/>
      </dsp:txXfrm>
    </dsp:sp>
    <dsp:sp modelId="{53FB399D-AB5F-4F45-A3B7-62C96668599D}">
      <dsp:nvSpPr>
        <dsp:cNvPr id="0" name=""/>
        <dsp:cNvSpPr/>
      </dsp:nvSpPr>
      <dsp:spPr>
        <a:xfrm>
          <a:off x="7029914" y="529294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5A8DA0-BB46-4BE0-988F-2C1FE6FE2CD0}">
      <dsp:nvSpPr>
        <dsp:cNvPr id="0" name=""/>
        <dsp:cNvSpPr/>
      </dsp:nvSpPr>
      <dsp:spPr>
        <a:xfrm>
          <a:off x="5841914" y="2943510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County is responsible for designating CalMHSA as a vendor and providing access to all applicable state reporting folders</a:t>
          </a:r>
        </a:p>
      </dsp:txBody>
      <dsp:txXfrm>
        <a:off x="5841914" y="2943510"/>
        <a:ext cx="432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- 0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DB9EB93D-D5A5-AA5E-E122-B76C35EE3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1819" y="6603999"/>
            <a:ext cx="1380181" cy="254001"/>
          </a:xfrm>
          <a:prstGeom prst="rect">
            <a:avLst/>
          </a:prstGeom>
        </p:spPr>
        <p:txBody>
          <a:bodyPr/>
          <a:lstStyle>
            <a:lvl1pPr algn="r">
              <a:defRPr sz="1000" b="0">
                <a:solidFill>
                  <a:schemeClr val="accent1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fld id="{E69ADA5A-ACD3-6B42-AF84-3EB805ACEC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273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- 0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A0A4B1-9071-ECD4-0ACC-BC51C0479D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3858" y="1512261"/>
            <a:ext cx="5540920" cy="776535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5B667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B123C9-18E9-8EF4-CDF3-9761CA8B8D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57224" y="1512261"/>
            <a:ext cx="5538808" cy="776535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5B667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28DC4B63-07AF-719B-8BF0-DD77B669F620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93858" y="2405402"/>
            <a:ext cx="5540920" cy="3511584"/>
          </a:xfrm>
        </p:spPr>
        <p:txBody>
          <a:bodyPr>
            <a:normAutofit/>
          </a:bodyPr>
          <a:lstStyle>
            <a:lvl1pPr>
              <a:defRPr sz="1400">
                <a:solidFill>
                  <a:srgbClr val="6D6E71"/>
                </a:solidFill>
              </a:defRPr>
            </a:lvl1pPr>
            <a:lvl2pPr>
              <a:defRPr sz="1200">
                <a:solidFill>
                  <a:srgbClr val="6D6E71"/>
                </a:solidFill>
              </a:defRPr>
            </a:lvl2pPr>
            <a:lvl3pPr>
              <a:defRPr sz="1100">
                <a:solidFill>
                  <a:srgbClr val="6D6E71"/>
                </a:solidFill>
              </a:defRPr>
            </a:lvl3pPr>
            <a:lvl4pPr>
              <a:defRPr sz="1050">
                <a:solidFill>
                  <a:srgbClr val="6D6E71"/>
                </a:solidFill>
              </a:defRPr>
            </a:lvl4pPr>
            <a:lvl5pPr>
              <a:defRPr sz="1050">
                <a:solidFill>
                  <a:srgbClr val="6D6E7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603498D6-A6D9-9D45-014C-393C8FAC53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57224" y="2405402"/>
            <a:ext cx="5540920" cy="3511584"/>
          </a:xfrm>
        </p:spPr>
        <p:txBody>
          <a:bodyPr>
            <a:normAutofit/>
          </a:bodyPr>
          <a:lstStyle>
            <a:lvl1pPr>
              <a:defRPr sz="1400">
                <a:solidFill>
                  <a:srgbClr val="6D6E71"/>
                </a:solidFill>
              </a:defRPr>
            </a:lvl1pPr>
            <a:lvl2pPr>
              <a:defRPr sz="1200">
                <a:solidFill>
                  <a:srgbClr val="6D6E71"/>
                </a:solidFill>
              </a:defRPr>
            </a:lvl2pPr>
            <a:lvl3pPr>
              <a:defRPr sz="1100">
                <a:solidFill>
                  <a:srgbClr val="6D6E71"/>
                </a:solidFill>
              </a:defRPr>
            </a:lvl3pPr>
            <a:lvl4pPr>
              <a:defRPr sz="1050">
                <a:solidFill>
                  <a:srgbClr val="6D6E71"/>
                </a:solidFill>
              </a:defRPr>
            </a:lvl4pPr>
            <a:lvl5pPr>
              <a:defRPr sz="1050">
                <a:solidFill>
                  <a:srgbClr val="6D6E7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EDDA08-829F-18C7-D868-A1F2C10D36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859" y="578223"/>
            <a:ext cx="11202174" cy="683827"/>
          </a:xfrm>
        </p:spPr>
        <p:txBody>
          <a:bodyPr/>
          <a:lstStyle>
            <a:lvl1pPr>
              <a:defRPr>
                <a:solidFill>
                  <a:srgbClr val="6D6E71"/>
                </a:solidFill>
              </a:defRPr>
            </a:lvl1pPr>
          </a:lstStyle>
          <a:p>
            <a:r>
              <a:rPr lang="en-US"/>
              <a:t>Click to Edit Master Slide Title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F02AC84-11F3-1928-B9DF-AE02A2D0C403}"/>
              </a:ext>
            </a:extLst>
          </p:cNvPr>
          <p:cNvSpPr/>
          <p:nvPr userDrawn="1"/>
        </p:nvSpPr>
        <p:spPr>
          <a:xfrm>
            <a:off x="493859" y="1311463"/>
            <a:ext cx="2385391" cy="139148"/>
          </a:xfrm>
          <a:prstGeom prst="rect">
            <a:avLst/>
          </a:prstGeom>
          <a:solidFill>
            <a:srgbClr val="FFA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FD4F69-1EBB-0224-7927-F668A9D86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1819" y="6603999"/>
            <a:ext cx="1380181" cy="254001"/>
          </a:xfrm>
          <a:prstGeom prst="rect">
            <a:avLst/>
          </a:prstGeom>
        </p:spPr>
        <p:txBody>
          <a:bodyPr/>
          <a:lstStyle>
            <a:lvl1pPr algn="r">
              <a:defRPr sz="1000" b="0">
                <a:solidFill>
                  <a:schemeClr val="accent1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fld id="{E69ADA5A-ACD3-6B42-AF84-3EB805ACEC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318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- 04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DEF6D6C0-CBAD-E1B2-1EC1-FDC098B99F53}"/>
              </a:ext>
            </a:extLst>
          </p:cNvPr>
          <p:cNvSpPr/>
          <p:nvPr userDrawn="1"/>
        </p:nvSpPr>
        <p:spPr>
          <a:xfrm>
            <a:off x="495967" y="1388761"/>
            <a:ext cx="11408581" cy="2155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F3D5E31-404D-7BA1-BB15-DAA4BCB663BE}"/>
              </a:ext>
            </a:extLst>
          </p:cNvPr>
          <p:cNvSpPr/>
          <p:nvPr userDrawn="1"/>
        </p:nvSpPr>
        <p:spPr>
          <a:xfrm>
            <a:off x="493858" y="3893138"/>
            <a:ext cx="11408581" cy="2155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28DC4B63-07AF-719B-8BF0-DD77B669F620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2944091" y="1521085"/>
            <a:ext cx="8754050" cy="1889413"/>
          </a:xfrm>
        </p:spPr>
        <p:txBody>
          <a:bodyPr anchor="ctr">
            <a:normAutofit/>
          </a:bodyPr>
          <a:lstStyle>
            <a:lvl1pPr>
              <a:defRPr sz="1600">
                <a:solidFill>
                  <a:srgbClr val="5B6670"/>
                </a:solidFill>
              </a:defRPr>
            </a:lvl1pPr>
            <a:lvl2pPr>
              <a:defRPr sz="1400">
                <a:solidFill>
                  <a:srgbClr val="5B6670"/>
                </a:solidFill>
              </a:defRPr>
            </a:lvl2pPr>
            <a:lvl3pPr>
              <a:defRPr sz="1200">
                <a:solidFill>
                  <a:srgbClr val="5B6670"/>
                </a:solidFill>
              </a:defRPr>
            </a:lvl3pPr>
            <a:lvl4pPr>
              <a:defRPr sz="1100">
                <a:solidFill>
                  <a:srgbClr val="5B6670"/>
                </a:solidFill>
              </a:defRPr>
            </a:lvl4pPr>
            <a:lvl5pPr>
              <a:defRPr sz="1100">
                <a:solidFill>
                  <a:srgbClr val="5B66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546F0E2-4ED9-245F-6E6F-4FBD690D018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485" y="1521085"/>
            <a:ext cx="2763982" cy="1889413"/>
          </a:xfr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E158619F-9312-0E28-80A1-182548D2BDA3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2944091" y="3807085"/>
            <a:ext cx="8754050" cy="1889413"/>
          </a:xfrm>
        </p:spPr>
        <p:txBody>
          <a:bodyPr anchor="ctr">
            <a:normAutofit/>
          </a:bodyPr>
          <a:lstStyle>
            <a:lvl1pPr>
              <a:defRPr sz="1600">
                <a:solidFill>
                  <a:srgbClr val="6D6E71"/>
                </a:solidFill>
              </a:defRPr>
            </a:lvl1pPr>
            <a:lvl2pPr>
              <a:defRPr sz="1400">
                <a:solidFill>
                  <a:srgbClr val="6D6E71"/>
                </a:solidFill>
              </a:defRPr>
            </a:lvl2pPr>
            <a:lvl3pPr>
              <a:defRPr sz="1200">
                <a:solidFill>
                  <a:srgbClr val="6D6E71"/>
                </a:solidFill>
              </a:defRPr>
            </a:lvl3pPr>
            <a:lvl4pPr>
              <a:defRPr sz="1100">
                <a:solidFill>
                  <a:srgbClr val="6D6E71"/>
                </a:solidFill>
              </a:defRPr>
            </a:lvl4pPr>
            <a:lvl5pPr>
              <a:defRPr sz="1100">
                <a:solidFill>
                  <a:srgbClr val="6D6E7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BAD26340-114E-568D-82EA-A771C7461E8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0485" y="3807085"/>
            <a:ext cx="2763982" cy="1889413"/>
          </a:xfr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39C6077-DD96-320A-139C-C7C45F95B2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5968" y="467423"/>
            <a:ext cx="11202174" cy="683827"/>
          </a:xfrm>
        </p:spPr>
        <p:txBody>
          <a:bodyPr/>
          <a:lstStyle>
            <a:lvl1pPr>
              <a:defRPr>
                <a:solidFill>
                  <a:srgbClr val="6D6E71"/>
                </a:solidFill>
              </a:defRPr>
            </a:lvl1pPr>
          </a:lstStyle>
          <a:p>
            <a:r>
              <a:rPr lang="en-US"/>
              <a:t>Click to Edit Master Slide Title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6CABA57-7849-D7DB-D520-C28078FEA05C}"/>
              </a:ext>
            </a:extLst>
          </p:cNvPr>
          <p:cNvSpPr/>
          <p:nvPr userDrawn="1"/>
        </p:nvSpPr>
        <p:spPr>
          <a:xfrm>
            <a:off x="495968" y="1200663"/>
            <a:ext cx="2385391" cy="139148"/>
          </a:xfrm>
          <a:prstGeom prst="rect">
            <a:avLst/>
          </a:prstGeom>
          <a:solidFill>
            <a:srgbClr val="FFA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8ADD09DE-D2E4-6F63-193B-8CAD908C8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08770" y="6603999"/>
            <a:ext cx="1380181" cy="254001"/>
          </a:xfrm>
          <a:prstGeom prst="rect">
            <a:avLst/>
          </a:prstGeom>
        </p:spPr>
        <p:txBody>
          <a:bodyPr/>
          <a:lstStyle>
            <a:lvl1pPr algn="r">
              <a:defRPr sz="1000" b="0">
                <a:solidFill>
                  <a:schemeClr val="accent1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fld id="{E69ADA5A-ACD3-6B42-AF84-3EB805ACEC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9611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- 01">
    <p:bg>
      <p:bgPr>
        <a:blipFill dpi="0" rotWithShape="1">
          <a:blip r:embed="rId2">
            <a:lum/>
          </a:blip>
          <a:srcRect/>
          <a:stretch>
            <a:fillRect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44BC819-BB10-BF32-D955-17806E06AE69}"/>
              </a:ext>
            </a:extLst>
          </p:cNvPr>
          <p:cNvSpPr txBox="1"/>
          <p:nvPr userDrawn="1"/>
        </p:nvSpPr>
        <p:spPr>
          <a:xfrm>
            <a:off x="270111" y="3538268"/>
            <a:ext cx="49993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600" b="1" i="0">
                <a:solidFill>
                  <a:schemeClr val="accent1"/>
                </a:solidFill>
                <a:latin typeface="Milligram" pitchFamily="2" charset="77"/>
              </a:rPr>
              <a:t>Questions?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C355B5F-57B5-4ADC-D1F5-AD8D2893E67A}"/>
              </a:ext>
            </a:extLst>
          </p:cNvPr>
          <p:cNvSpPr/>
          <p:nvPr userDrawn="1"/>
        </p:nvSpPr>
        <p:spPr>
          <a:xfrm>
            <a:off x="359563" y="4492376"/>
            <a:ext cx="2385391" cy="139148"/>
          </a:xfrm>
          <a:prstGeom prst="rect">
            <a:avLst/>
          </a:prstGeom>
          <a:solidFill>
            <a:srgbClr val="FFA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0058E4D-C914-646D-BBBD-79168BF37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1819" y="6603999"/>
            <a:ext cx="1380181" cy="254001"/>
          </a:xfrm>
          <a:prstGeom prst="rect">
            <a:avLst/>
          </a:prstGeom>
        </p:spPr>
        <p:txBody>
          <a:bodyPr/>
          <a:lstStyle>
            <a:lvl1pPr algn="r">
              <a:defRPr sz="1000" b="0">
                <a:solidFill>
                  <a:schemeClr val="accent1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fld id="{E69ADA5A-ACD3-6B42-AF84-3EB805ACEC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0038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- 01">
    <p:bg>
      <p:bgPr>
        <a:blipFill dpi="0" rotWithShape="1">
          <a:blip r:embed="rId2">
            <a:lum/>
          </a:blip>
          <a:srcRect/>
          <a:stretch>
            <a:fillRect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44BC819-BB10-BF32-D955-17806E06AE69}"/>
              </a:ext>
            </a:extLst>
          </p:cNvPr>
          <p:cNvSpPr txBox="1"/>
          <p:nvPr userDrawn="1"/>
        </p:nvSpPr>
        <p:spPr>
          <a:xfrm>
            <a:off x="270111" y="3538268"/>
            <a:ext cx="49993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600" b="1" i="0">
                <a:solidFill>
                  <a:schemeClr val="accent1"/>
                </a:solidFill>
                <a:latin typeface="Milligram" pitchFamily="2" charset="77"/>
              </a:rPr>
              <a:t>Questions?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C355B5F-57B5-4ADC-D1F5-AD8D2893E67A}"/>
              </a:ext>
            </a:extLst>
          </p:cNvPr>
          <p:cNvSpPr/>
          <p:nvPr userDrawn="1"/>
        </p:nvSpPr>
        <p:spPr>
          <a:xfrm>
            <a:off x="359563" y="4492376"/>
            <a:ext cx="2385391" cy="139148"/>
          </a:xfrm>
          <a:prstGeom prst="rect">
            <a:avLst/>
          </a:prstGeom>
          <a:solidFill>
            <a:srgbClr val="FFA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DA292B4-4389-5437-BDCD-AD1CC59DA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1819" y="6603999"/>
            <a:ext cx="1380181" cy="254001"/>
          </a:xfrm>
          <a:prstGeom prst="rect">
            <a:avLst/>
          </a:prstGeom>
        </p:spPr>
        <p:txBody>
          <a:bodyPr/>
          <a:lstStyle>
            <a:lvl1pPr algn="r">
              <a:defRPr sz="1000" b="0">
                <a:solidFill>
                  <a:schemeClr val="accent1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fld id="{E69ADA5A-ACD3-6B42-AF84-3EB805ACEC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7055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- 01">
    <p:bg>
      <p:bgPr>
        <a:blipFill dpi="0" rotWithShape="1">
          <a:blip r:embed="rId2">
            <a:lum/>
          </a:blip>
          <a:srcRect/>
          <a:stretch>
            <a:fillRect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D1109F-EE42-7FE6-AD63-A5F5B7459FF2}"/>
              </a:ext>
            </a:extLst>
          </p:cNvPr>
          <p:cNvSpPr txBox="1"/>
          <p:nvPr userDrawn="1"/>
        </p:nvSpPr>
        <p:spPr>
          <a:xfrm>
            <a:off x="539052" y="2683614"/>
            <a:ext cx="49993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600" b="1" i="0">
                <a:solidFill>
                  <a:schemeClr val="accent1"/>
                </a:solidFill>
                <a:latin typeface="Milligram" pitchFamily="2" charset="77"/>
              </a:rPr>
              <a:t>Thank You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993E18C-9180-C6BF-1F12-9B512C4C0DC1}"/>
              </a:ext>
            </a:extLst>
          </p:cNvPr>
          <p:cNvSpPr/>
          <p:nvPr userDrawn="1"/>
        </p:nvSpPr>
        <p:spPr>
          <a:xfrm>
            <a:off x="628504" y="3637722"/>
            <a:ext cx="2385391" cy="139148"/>
          </a:xfrm>
          <a:prstGeom prst="rect">
            <a:avLst/>
          </a:prstGeom>
          <a:solidFill>
            <a:srgbClr val="FFA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2D6B342-62EA-83E5-09A5-2A11DC63B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1819" y="6603999"/>
            <a:ext cx="1380181" cy="254001"/>
          </a:xfrm>
          <a:prstGeom prst="rect">
            <a:avLst/>
          </a:prstGeom>
        </p:spPr>
        <p:txBody>
          <a:bodyPr/>
          <a:lstStyle>
            <a:lvl1pPr algn="r">
              <a:defRPr sz="1000" b="0">
                <a:solidFill>
                  <a:schemeClr val="accent1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fld id="{E69ADA5A-ACD3-6B42-AF84-3EB805ACEC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598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Title - 01">
    <p:bg>
      <p:bgPr>
        <a:blipFill dpi="0" rotWithShape="1">
          <a:blip r:embed="rId2">
            <a:lum/>
          </a:blip>
          <a:srcRect/>
          <a:stretch>
            <a:fillRect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EFE6C67-48EC-FFCA-FD92-A9DB766AF932}"/>
              </a:ext>
            </a:extLst>
          </p:cNvPr>
          <p:cNvSpPr txBox="1"/>
          <p:nvPr userDrawn="1"/>
        </p:nvSpPr>
        <p:spPr>
          <a:xfrm>
            <a:off x="539052" y="2683614"/>
            <a:ext cx="49993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600" b="1" i="0">
                <a:solidFill>
                  <a:schemeClr val="accent1"/>
                </a:solidFill>
                <a:latin typeface="Milligram" pitchFamily="2" charset="77"/>
              </a:rPr>
              <a:t>Thank You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1F86C3A-D742-7829-0723-F52C8B118D9D}"/>
              </a:ext>
            </a:extLst>
          </p:cNvPr>
          <p:cNvSpPr/>
          <p:nvPr userDrawn="1"/>
        </p:nvSpPr>
        <p:spPr>
          <a:xfrm>
            <a:off x="628504" y="3637722"/>
            <a:ext cx="2385391" cy="139148"/>
          </a:xfrm>
          <a:prstGeom prst="rect">
            <a:avLst/>
          </a:prstGeom>
          <a:solidFill>
            <a:srgbClr val="FFA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10FF41A-1F68-575B-AE2E-B47DFB993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1819" y="6603999"/>
            <a:ext cx="1380181" cy="254001"/>
          </a:xfrm>
          <a:prstGeom prst="rect">
            <a:avLst/>
          </a:prstGeom>
        </p:spPr>
        <p:txBody>
          <a:bodyPr/>
          <a:lstStyle>
            <a:lvl1pPr algn="r">
              <a:defRPr sz="1000" b="0">
                <a:solidFill>
                  <a:schemeClr val="accent1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fld id="{E69ADA5A-ACD3-6B42-AF84-3EB805ACEC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250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- 0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19CA4D70-6362-2DC0-1A15-B69927DB2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1819" y="6603999"/>
            <a:ext cx="1380181" cy="254001"/>
          </a:xfrm>
          <a:prstGeom prst="rect">
            <a:avLst/>
          </a:prstGeom>
        </p:spPr>
        <p:txBody>
          <a:bodyPr/>
          <a:lstStyle>
            <a:lvl1pPr algn="r">
              <a:defRPr sz="1000" b="0">
                <a:solidFill>
                  <a:schemeClr val="accent1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fld id="{E69ADA5A-ACD3-6B42-AF84-3EB805ACEC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098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- 0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53BE7F94-6FB1-4E14-4F41-D81DC1669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1819" y="6603999"/>
            <a:ext cx="1380181" cy="254001"/>
          </a:xfrm>
          <a:prstGeom prst="rect">
            <a:avLst/>
          </a:prstGeom>
        </p:spPr>
        <p:txBody>
          <a:bodyPr/>
          <a:lstStyle>
            <a:lvl1pPr algn="r">
              <a:defRPr sz="1000" b="0">
                <a:solidFill>
                  <a:schemeClr val="accent1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fld id="{E69ADA5A-ACD3-6B42-AF84-3EB805ACEC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505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- 0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EB2E22EE-22F2-14DB-3327-81C6A41F2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1819" y="6585199"/>
            <a:ext cx="1380181" cy="254001"/>
          </a:xfrm>
          <a:prstGeom prst="rect">
            <a:avLst/>
          </a:prstGeom>
        </p:spPr>
        <p:txBody>
          <a:bodyPr/>
          <a:lstStyle>
            <a:lvl1pPr algn="r">
              <a:defRPr sz="1000" b="0">
                <a:solidFill>
                  <a:schemeClr val="accent1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fld id="{E69ADA5A-ACD3-6B42-AF84-3EB805ACEC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468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le - 01">
    <p:bg>
      <p:bgPr>
        <a:blipFill dpi="0" rotWithShape="1">
          <a:blip r:embed="rId2">
            <a:lum/>
          </a:blip>
          <a:srcRect/>
          <a:stretch>
            <a:fillRect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15A33AEC-98A9-4E82-650F-FFBD1411C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1819" y="6603999"/>
            <a:ext cx="1380181" cy="254001"/>
          </a:xfrm>
          <a:prstGeom prst="rect">
            <a:avLst/>
          </a:prstGeom>
        </p:spPr>
        <p:txBody>
          <a:bodyPr/>
          <a:lstStyle>
            <a:lvl1pPr algn="r">
              <a:defRPr sz="1000" b="0">
                <a:solidFill>
                  <a:schemeClr val="accent1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fld id="{E69ADA5A-ACD3-6B42-AF84-3EB805ACEC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658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Full Page Quo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A0CA2-F784-8532-3918-83147B8C5E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5967" y="839690"/>
            <a:ext cx="9592913" cy="3975735"/>
          </a:xfrm>
        </p:spPr>
        <p:txBody>
          <a:bodyPr tIns="91440" anchor="ctr">
            <a:normAutofit/>
          </a:bodyPr>
          <a:lstStyle>
            <a:lvl1pPr>
              <a:lnSpc>
                <a:spcPts val="5500"/>
              </a:lnSpc>
              <a:defRPr sz="6000">
                <a:solidFill>
                  <a:srgbClr val="5B6670"/>
                </a:solidFill>
              </a:defRPr>
            </a:lvl1pPr>
          </a:lstStyle>
          <a:p>
            <a:r>
              <a:rPr lang="en-US"/>
              <a:t>Add quote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C67947-CE29-F001-E460-C40CB630AE7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28504" y="5602977"/>
            <a:ext cx="7524831" cy="608331"/>
          </a:xfrm>
        </p:spPr>
        <p:txBody>
          <a:bodyPr anchor="ctr">
            <a:noAutofit/>
          </a:bodyPr>
          <a:lstStyle>
            <a:lvl1pPr marL="0" indent="0" algn="l">
              <a:buNone/>
              <a:defRPr sz="1500">
                <a:solidFill>
                  <a:srgbClr val="6D6E7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AUTHOR / ATTRIBUTION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B695BD7-3C60-F0DE-F154-2FF17B2FDD07}"/>
              </a:ext>
            </a:extLst>
          </p:cNvPr>
          <p:cNvSpPr/>
          <p:nvPr userDrawn="1"/>
        </p:nvSpPr>
        <p:spPr>
          <a:xfrm>
            <a:off x="628504" y="5291710"/>
            <a:ext cx="2385391" cy="139148"/>
          </a:xfrm>
          <a:prstGeom prst="rect">
            <a:avLst/>
          </a:prstGeom>
          <a:solidFill>
            <a:srgbClr val="FFA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597E161-26BD-2277-718E-79D27929A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1819" y="6603999"/>
            <a:ext cx="1380181" cy="254001"/>
          </a:xfrm>
          <a:prstGeom prst="rect">
            <a:avLst/>
          </a:prstGeom>
        </p:spPr>
        <p:txBody>
          <a:bodyPr/>
          <a:lstStyle>
            <a:lvl1pPr algn="r">
              <a:defRPr sz="1000" b="0">
                <a:solidFill>
                  <a:schemeClr val="accent1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fld id="{E69ADA5A-ACD3-6B42-AF84-3EB805ACEC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765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Tab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able Placeholder 15">
            <a:extLst>
              <a:ext uri="{FF2B5EF4-FFF2-40B4-BE49-F238E27FC236}">
                <a16:creationId xmlns:a16="http://schemas.microsoft.com/office/drawing/2014/main" id="{358EAB66-E412-6145-EB3B-8E4F61EA9DAB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493859" y="1408611"/>
            <a:ext cx="11202841" cy="4481201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DA2E40-77E0-9996-7265-A010FD92F8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859" y="430306"/>
            <a:ext cx="11202174" cy="683827"/>
          </a:xfrm>
        </p:spPr>
        <p:txBody>
          <a:bodyPr/>
          <a:lstStyle>
            <a:lvl1pPr>
              <a:defRPr>
                <a:solidFill>
                  <a:srgbClr val="6D6E71"/>
                </a:solidFill>
              </a:defRPr>
            </a:lvl1pPr>
          </a:lstStyle>
          <a:p>
            <a:r>
              <a:rPr lang="en-US"/>
              <a:t>Click to Edit Master Slide Title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F981046-0763-9C4C-4286-D19E17648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1819" y="6612631"/>
            <a:ext cx="1380181" cy="254001"/>
          </a:xfrm>
          <a:prstGeom prst="rect">
            <a:avLst/>
          </a:prstGeom>
        </p:spPr>
        <p:txBody>
          <a:bodyPr/>
          <a:lstStyle>
            <a:lvl1pPr algn="r">
              <a:defRPr sz="1000" b="0">
                <a:solidFill>
                  <a:schemeClr val="accent1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fld id="{E69ADA5A-ACD3-6B42-AF84-3EB805ACEC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1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D6F79-99E0-6DF2-7329-C4B2366E4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858" y="1820862"/>
            <a:ext cx="11202174" cy="4351338"/>
          </a:xfrm>
        </p:spPr>
        <p:txBody>
          <a:bodyPr numCol="2" spcCol="457200">
            <a:normAutofit/>
          </a:bodyPr>
          <a:lstStyle>
            <a:lvl1pPr>
              <a:defRPr sz="1400">
                <a:solidFill>
                  <a:srgbClr val="6D6E71"/>
                </a:solidFill>
              </a:defRPr>
            </a:lvl1pPr>
            <a:lvl2pPr>
              <a:defRPr sz="1200">
                <a:solidFill>
                  <a:srgbClr val="6D6E71"/>
                </a:solidFill>
              </a:defRPr>
            </a:lvl2pPr>
            <a:lvl3pPr>
              <a:defRPr sz="1100">
                <a:solidFill>
                  <a:srgbClr val="6D6E71"/>
                </a:solidFill>
              </a:defRPr>
            </a:lvl3pPr>
            <a:lvl4pPr>
              <a:defRPr sz="1050">
                <a:solidFill>
                  <a:srgbClr val="6D6E71"/>
                </a:solidFill>
              </a:defRPr>
            </a:lvl4pPr>
            <a:lvl5pPr>
              <a:defRPr sz="1050">
                <a:solidFill>
                  <a:srgbClr val="6D6E7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3121B0-4C06-2544-4534-1AB21F2C98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859" y="685800"/>
            <a:ext cx="11202174" cy="683827"/>
          </a:xfrm>
        </p:spPr>
        <p:txBody>
          <a:bodyPr/>
          <a:lstStyle>
            <a:lvl1pPr>
              <a:defRPr>
                <a:solidFill>
                  <a:srgbClr val="6D6E71"/>
                </a:solidFill>
              </a:defRPr>
            </a:lvl1pPr>
          </a:lstStyle>
          <a:p>
            <a:r>
              <a:rPr lang="en-US"/>
              <a:t>Click to Edit Master Slide Title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A2ED8A4-6927-FD36-ED85-438DF1DE8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1819" y="6623435"/>
            <a:ext cx="1380181" cy="254001"/>
          </a:xfrm>
          <a:prstGeom prst="rect">
            <a:avLst/>
          </a:prstGeom>
        </p:spPr>
        <p:txBody>
          <a:bodyPr/>
          <a:lstStyle>
            <a:lvl1pPr algn="r">
              <a:defRPr sz="1000" b="0">
                <a:solidFill>
                  <a:schemeClr val="accent1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fld id="{E69ADA5A-ACD3-6B42-AF84-3EB805ACEC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13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- 0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EFF68-7E18-39F1-E8F5-8C1C95C13D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3858" y="1583578"/>
            <a:ext cx="5540920" cy="4351338"/>
          </a:xfrm>
        </p:spPr>
        <p:txBody>
          <a:bodyPr>
            <a:normAutofit/>
          </a:bodyPr>
          <a:lstStyle>
            <a:lvl1pPr>
              <a:defRPr sz="1400">
                <a:solidFill>
                  <a:srgbClr val="6D6E71"/>
                </a:solidFill>
              </a:defRPr>
            </a:lvl1pPr>
            <a:lvl2pPr>
              <a:defRPr sz="1200">
                <a:solidFill>
                  <a:srgbClr val="6D6E71"/>
                </a:solidFill>
              </a:defRPr>
            </a:lvl2pPr>
            <a:lvl3pPr>
              <a:defRPr sz="1100">
                <a:solidFill>
                  <a:srgbClr val="6D6E71"/>
                </a:solidFill>
              </a:defRPr>
            </a:lvl3pPr>
            <a:lvl4pPr>
              <a:defRPr sz="1050">
                <a:solidFill>
                  <a:srgbClr val="6D6E71"/>
                </a:solidFill>
              </a:defRPr>
            </a:lvl4pPr>
            <a:lvl5pPr>
              <a:defRPr sz="1050">
                <a:solidFill>
                  <a:srgbClr val="6D6E7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91D2A8-1256-A918-2D4B-B52359721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57224" y="1583578"/>
            <a:ext cx="5540920" cy="4351338"/>
          </a:xfrm>
        </p:spPr>
        <p:txBody>
          <a:bodyPr>
            <a:normAutofit/>
          </a:bodyPr>
          <a:lstStyle>
            <a:lvl1pPr>
              <a:defRPr sz="1400">
                <a:solidFill>
                  <a:srgbClr val="5B6670"/>
                </a:solidFill>
              </a:defRPr>
            </a:lvl1pPr>
            <a:lvl2pPr>
              <a:defRPr sz="1200">
                <a:solidFill>
                  <a:srgbClr val="5B6670"/>
                </a:solidFill>
              </a:defRPr>
            </a:lvl2pPr>
            <a:lvl3pPr>
              <a:defRPr sz="1100">
                <a:solidFill>
                  <a:srgbClr val="5B6670"/>
                </a:solidFill>
              </a:defRPr>
            </a:lvl3pPr>
            <a:lvl4pPr>
              <a:defRPr sz="1050">
                <a:solidFill>
                  <a:srgbClr val="5B6670"/>
                </a:solidFill>
              </a:defRPr>
            </a:lvl4pPr>
            <a:lvl5pPr>
              <a:defRPr sz="1050">
                <a:solidFill>
                  <a:srgbClr val="5B66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B48384F-822B-F498-3197-510694971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1819" y="6612631"/>
            <a:ext cx="1380181" cy="254001"/>
          </a:xfrm>
          <a:prstGeom prst="rect">
            <a:avLst/>
          </a:prstGeom>
        </p:spPr>
        <p:txBody>
          <a:bodyPr/>
          <a:lstStyle>
            <a:lvl1pPr algn="r">
              <a:defRPr sz="1000" b="0">
                <a:solidFill>
                  <a:schemeClr val="accent1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fld id="{E69ADA5A-ACD3-6B42-AF84-3EB805ACEC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A33707-1A19-81B9-EB3F-644AE4639F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859" y="443753"/>
            <a:ext cx="11202174" cy="683827"/>
          </a:xfrm>
        </p:spPr>
        <p:txBody>
          <a:bodyPr/>
          <a:lstStyle>
            <a:lvl1pPr>
              <a:defRPr>
                <a:solidFill>
                  <a:srgbClr val="6D6E71"/>
                </a:solidFill>
              </a:defRPr>
            </a:lvl1pPr>
          </a:lstStyle>
          <a:p>
            <a:r>
              <a:rPr lang="en-US"/>
              <a:t>Click to Edit Master Slide Title</a:t>
            </a:r>
          </a:p>
        </p:txBody>
      </p:sp>
    </p:spTree>
    <p:extLst>
      <p:ext uri="{BB962C8B-B14F-4D97-AF65-F5344CB8AC3E}">
        <p14:creationId xmlns:p14="http://schemas.microsoft.com/office/powerpoint/2010/main" val="1710440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091528-77BC-2E8C-5E5A-8A839DC35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lvl="0"/>
            <a:r>
              <a:rPr lang="en-US"/>
              <a:t>Title Heading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427EA6-97E2-837E-482C-1EC81A984D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EA11CB-6866-6D11-B170-4166DDB3E0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accent1"/>
                </a:solidFill>
                <a:latin typeface="Milligram" pitchFamily="2" charset="77"/>
              </a:defRPr>
            </a:lvl1pPr>
          </a:lstStyle>
          <a:p>
            <a:fld id="{B83CBC40-3CA6-C34D-B383-B28AFAE20D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094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5400" b="1" i="0" kern="1200" spc="-100" baseline="0" smtClean="0">
          <a:solidFill>
            <a:schemeClr val="accent1"/>
          </a:solidFill>
          <a:latin typeface="Milligram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600"/>
        </a:spcAft>
        <a:buFont typeface="Arial" panose="020B0604020202020204" pitchFamily="34" charset="0"/>
        <a:buChar char="•"/>
        <a:defRPr sz="1400" b="0" i="0" kern="1200">
          <a:solidFill>
            <a:srgbClr val="6D6E71"/>
          </a:solidFill>
          <a:latin typeface="Milligram Medium" pitchFamily="2" charset="77"/>
          <a:ea typeface="+mn-ea"/>
          <a:cs typeface="Poppins" pitchFamily="2" charset="77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200" b="0" i="0" kern="1200">
          <a:solidFill>
            <a:srgbClr val="6D6E71"/>
          </a:solidFill>
          <a:latin typeface="Milligram Medium" pitchFamily="2" charset="77"/>
          <a:ea typeface="+mn-ea"/>
          <a:cs typeface="Poppins" pitchFamily="2" charset="77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100" b="0" i="0" kern="1200">
          <a:solidFill>
            <a:srgbClr val="6D6E71"/>
          </a:solidFill>
          <a:latin typeface="Milligram Medium" pitchFamily="2" charset="77"/>
          <a:ea typeface="+mn-ea"/>
          <a:cs typeface="Poppins" pitchFamily="2" charset="77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050" b="0" i="0" kern="1200">
          <a:solidFill>
            <a:srgbClr val="6D6E71"/>
          </a:solidFill>
          <a:latin typeface="Milligram Medium" pitchFamily="2" charset="77"/>
          <a:ea typeface="+mn-ea"/>
          <a:cs typeface="Poppins" pitchFamily="2" charset="77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050" b="0" i="0" kern="1200">
          <a:solidFill>
            <a:srgbClr val="6D6E71"/>
          </a:solidFill>
          <a:latin typeface="Milligram Medium" pitchFamily="2" charset="77"/>
          <a:ea typeface="+mn-ea"/>
          <a:cs typeface="Poppins" pitchFamily="2" charset="77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0AD52AF-9286-4E04-7E33-498459A35902}"/>
              </a:ext>
            </a:extLst>
          </p:cNvPr>
          <p:cNvSpPr txBox="1"/>
          <p:nvPr/>
        </p:nvSpPr>
        <p:spPr>
          <a:xfrm>
            <a:off x="7739163" y="121755"/>
            <a:ext cx="4365288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RCM Counties: Billing and State Reporting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dirty="0">
              <a:solidFill>
                <a:srgbClr val="FFFFFF"/>
              </a:solidFill>
              <a:latin typeface="Calibri" panose="020F0502020204030204"/>
            </a:endParaRPr>
          </a:p>
          <a:p>
            <a:pPr algn="r">
              <a:defRPr/>
            </a:pPr>
            <a:r>
              <a:rPr lang="en-US" sz="2800" dirty="0"/>
              <a:t>CalMHSA Conference – November 2023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3957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378D8D92-3385-A745-A0CB-74E8091D6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RCM County Responsibilities: Billing - 2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534EF5F-8819-34C2-2762-810008F1A2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800" b="1" dirty="0">
                <a:solidFill>
                  <a:schemeClr val="tx2"/>
                </a:solidFill>
                <a:latin typeface="+mn-lt"/>
                <a:cs typeface="+mn-cs"/>
              </a:rPr>
              <a:t>Claim Certification forms: </a:t>
            </a:r>
            <a:r>
              <a:rPr lang="en-US" sz="1800" dirty="0">
                <a:solidFill>
                  <a:schemeClr val="tx2"/>
                </a:solidFill>
                <a:latin typeface="+mn-lt"/>
                <a:cs typeface="+mn-cs"/>
              </a:rPr>
              <a:t>county is responsible for reviewing and signing the claim certification forms prepared by CalMHSA in a timely manner.</a:t>
            </a:r>
            <a:endParaRPr lang="en-US" sz="1800" b="1" dirty="0">
              <a:solidFill>
                <a:schemeClr val="tx2"/>
              </a:solidFill>
              <a:latin typeface="+mn-lt"/>
              <a:cs typeface="+mn-cs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800" b="1" dirty="0">
                <a:solidFill>
                  <a:schemeClr val="tx2"/>
                </a:solidFill>
                <a:latin typeface="+mn-lt"/>
                <a:cs typeface="+mn-cs"/>
              </a:rPr>
              <a:t>3rd-party health insurance claim forms</a:t>
            </a:r>
            <a:r>
              <a:rPr lang="en-US" sz="1800" dirty="0">
                <a:solidFill>
                  <a:schemeClr val="tx2"/>
                </a:solidFill>
                <a:latin typeface="+mn-lt"/>
                <a:cs typeface="+mn-cs"/>
              </a:rPr>
              <a:t>: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solidFill>
                  <a:schemeClr val="tx2"/>
                </a:solidFill>
                <a:latin typeface="+mn-lt"/>
                <a:cs typeface="+mn-cs"/>
              </a:rPr>
              <a:t> county will print forms and send them out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solidFill>
                  <a:schemeClr val="tx2"/>
                </a:solidFill>
                <a:latin typeface="+mn-lt"/>
                <a:cs typeface="+mn-cs"/>
              </a:rPr>
              <a:t>county will enter the EOBs received from the third-party payor</a:t>
            </a:r>
          </a:p>
          <a:p>
            <a:pPr>
              <a:lnSpc>
                <a:spcPct val="90000"/>
              </a:lnSpc>
            </a:pPr>
            <a:endParaRPr lang="en-US" sz="1800" dirty="0">
              <a:solidFill>
                <a:schemeClr val="tx2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2217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4" name="Rectangle 83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AB37380E-CF9F-613A-E3FF-3D909DC9A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RCM County Responsibilities: Billing - 3</a:t>
            </a:r>
          </a:p>
        </p:txBody>
      </p:sp>
      <p:sp>
        <p:nvSpPr>
          <p:cNvPr id="95" name="Content Placeholder 1">
            <a:extLst>
              <a:ext uri="{FF2B5EF4-FFF2-40B4-BE49-F238E27FC236}">
                <a16:creationId xmlns:a16="http://schemas.microsoft.com/office/drawing/2014/main" id="{01B4B7EF-D8C9-F1D2-75DE-88D76E6CD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1489" y="804672"/>
            <a:ext cx="6474002" cy="523036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800" b="1" dirty="0">
                <a:solidFill>
                  <a:schemeClr val="tx2"/>
                </a:solidFill>
                <a:latin typeface="+mn-lt"/>
                <a:cs typeface="+mn-cs"/>
              </a:rPr>
              <a:t>Handling Claim Errors</a:t>
            </a:r>
            <a:r>
              <a:rPr lang="en-US" sz="1800" dirty="0">
                <a:solidFill>
                  <a:schemeClr val="tx2"/>
                </a:solidFill>
                <a:latin typeface="+mn-lt"/>
                <a:cs typeface="+mn-cs"/>
              </a:rPr>
              <a:t>:</a:t>
            </a:r>
            <a:endParaRPr lang="en-US" sz="1800" dirty="0">
              <a:solidFill>
                <a:schemeClr val="tx2"/>
              </a:solidFill>
              <a:latin typeface="+mn-lt"/>
              <a:cs typeface="Calibri"/>
            </a:endParaRPr>
          </a:p>
          <a:p>
            <a:pPr lvl="1">
              <a:lnSpc>
                <a:spcPct val="90000"/>
              </a:lnSpc>
            </a:pPr>
            <a:r>
              <a:rPr lang="en-US" sz="1800" u="sng" dirty="0">
                <a:solidFill>
                  <a:schemeClr val="tx2"/>
                </a:solidFill>
                <a:latin typeface="+mn-lt"/>
                <a:cs typeface="+mn-cs"/>
              </a:rPr>
              <a:t>Client-specific or demographic errors </a:t>
            </a:r>
            <a:endParaRPr lang="en-US" sz="1800" u="sng" dirty="0">
              <a:solidFill>
                <a:schemeClr val="tx2"/>
              </a:solidFill>
              <a:latin typeface="+mn-lt"/>
              <a:cs typeface="Calibri"/>
            </a:endParaRPr>
          </a:p>
          <a:p>
            <a:pPr lvl="1">
              <a:lnSpc>
                <a:spcPct val="90000"/>
              </a:lnSpc>
            </a:pPr>
            <a:r>
              <a:rPr lang="en-US" sz="1800" u="sng" dirty="0">
                <a:solidFill>
                  <a:schemeClr val="tx2"/>
                </a:solidFill>
                <a:latin typeface="+mn-lt"/>
                <a:cs typeface="+mn-cs"/>
              </a:rPr>
              <a:t>Diagnosis errors </a:t>
            </a:r>
            <a:endParaRPr lang="en-US" sz="1800" u="sng" dirty="0">
              <a:solidFill>
                <a:schemeClr val="tx2"/>
              </a:solidFill>
              <a:latin typeface="+mn-lt"/>
              <a:cs typeface="Calibri"/>
            </a:endParaRPr>
          </a:p>
          <a:p>
            <a:pPr lvl="1">
              <a:lnSpc>
                <a:spcPct val="90000"/>
              </a:lnSpc>
            </a:pPr>
            <a:r>
              <a:rPr lang="en-US" sz="1800" u="sng" dirty="0">
                <a:solidFill>
                  <a:schemeClr val="tx2"/>
                </a:solidFill>
                <a:latin typeface="+mn-lt"/>
                <a:cs typeface="+mn-cs"/>
              </a:rPr>
              <a:t>Clinical errors </a:t>
            </a:r>
            <a:r>
              <a:rPr lang="en-US" sz="1800" dirty="0">
                <a:solidFill>
                  <a:schemeClr val="tx2"/>
                </a:solidFill>
                <a:latin typeface="+mn-lt"/>
                <a:cs typeface="+mn-cs"/>
              </a:rPr>
              <a:t>(only exception- unable to find the matching rate):</a:t>
            </a:r>
            <a:endParaRPr lang="en-US" sz="1800" dirty="0">
              <a:solidFill>
                <a:schemeClr val="tx2"/>
              </a:solidFill>
              <a:latin typeface="+mn-lt"/>
              <a:cs typeface="Calibri"/>
            </a:endParaRPr>
          </a:p>
          <a:p>
            <a:pPr marL="914400" lvl="2" indent="0">
              <a:lnSpc>
                <a:spcPct val="9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+mn-lt"/>
                <a:cs typeface="+mn-cs"/>
              </a:rPr>
              <a:t>1. Make sure the clinician who has an NPI# has the correct NPI# </a:t>
            </a:r>
            <a:endParaRPr lang="en-US" sz="1800" dirty="0">
              <a:solidFill>
                <a:schemeClr val="tx2"/>
              </a:solidFill>
              <a:latin typeface="+mn-lt"/>
              <a:cs typeface="Calibri"/>
            </a:endParaRPr>
          </a:p>
          <a:p>
            <a:pPr marL="914400" lvl="2" indent="0">
              <a:lnSpc>
                <a:spcPct val="9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+mn-lt"/>
                <a:cs typeface="+mn-cs"/>
              </a:rPr>
              <a:t>2. Make sure the clinician has the correct taxonomy codes on the demographic professional tab in the staff/user screen </a:t>
            </a:r>
          </a:p>
          <a:p>
            <a:pPr marL="914400" lvl="2" indent="0">
              <a:lnSpc>
                <a:spcPct val="9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+mn-lt"/>
                <a:cs typeface="+mn-cs"/>
              </a:rPr>
              <a:t>3. Make sure the clinician the has correct Degree set up on the License/Degree tab in the Staff/User screen</a:t>
            </a:r>
          </a:p>
          <a:p>
            <a:pPr>
              <a:lnSpc>
                <a:spcPct val="90000"/>
              </a:lnSpc>
            </a:pPr>
            <a:endParaRPr lang="en-US" sz="1300" dirty="0">
              <a:solidFill>
                <a:schemeClr val="tx2"/>
              </a:solidFill>
              <a:latin typeface="+mn-lt"/>
              <a:cs typeface="+mn-cs"/>
            </a:endParaRPr>
          </a:p>
          <a:p>
            <a:pPr>
              <a:lnSpc>
                <a:spcPct val="90000"/>
              </a:lnSpc>
            </a:pPr>
            <a:endParaRPr lang="en-US" sz="1300" dirty="0">
              <a:solidFill>
                <a:schemeClr val="tx2"/>
              </a:solidFill>
              <a:latin typeface="+mn-lt"/>
              <a:cs typeface="+mn-cs"/>
            </a:endParaRPr>
          </a:p>
          <a:p>
            <a:pPr>
              <a:lnSpc>
                <a:spcPct val="90000"/>
              </a:lnSpc>
            </a:pPr>
            <a:endParaRPr lang="en-US" sz="1300" dirty="0">
              <a:solidFill>
                <a:schemeClr val="tx2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0260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3" name="Rectangle 92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13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5B6F66B-014E-1845-643E-64429F864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070800"/>
            <a:ext cx="3939688" cy="558312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CalMHSA Responsibilities: State Reporting</a:t>
            </a:r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Content Placeholder 1">
            <a:extLst>
              <a:ext uri="{FF2B5EF4-FFF2-40B4-BE49-F238E27FC236}">
                <a16:creationId xmlns:a16="http://schemas.microsoft.com/office/drawing/2014/main" id="{C0AB9E87-41B3-519A-CFA7-2EC1312E28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3773000"/>
              </p:ext>
            </p:extLst>
          </p:nvPr>
        </p:nvGraphicFramePr>
        <p:xfrm>
          <a:off x="5108535" y="1070800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56835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5B6F66B-014E-1845-643E-64429F864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RCM County Responsibilities : State Reporting</a:t>
            </a:r>
          </a:p>
        </p:txBody>
      </p:sp>
      <p:graphicFrame>
        <p:nvGraphicFramePr>
          <p:cNvPr id="18" name="Content Placeholder 1">
            <a:extLst>
              <a:ext uri="{FF2B5EF4-FFF2-40B4-BE49-F238E27FC236}">
                <a16:creationId xmlns:a16="http://schemas.microsoft.com/office/drawing/2014/main" id="{752A2574-1150-3E52-157C-84C9328801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1232128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87874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F9CBE3F-79A8-4F8F-88D9-DAD03D0D2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409E080-C1CC-B075-9DBF-77AE4B634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030" y="1209220"/>
            <a:ext cx="9147940" cy="233723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Questions</a:t>
            </a:r>
          </a:p>
        </p:txBody>
      </p:sp>
      <p:sp>
        <p:nvSpPr>
          <p:cNvPr id="10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1869" y="2383077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24364" y="2265467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24834" y="253720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6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4053" y="2832967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8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72266" y="2803988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3405" y="324249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831729"/>
            <a:ext cx="12188952" cy="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85646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7179BDD-2D88-99DB-BE7B-2B08C59E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1" y="417576"/>
            <a:ext cx="10909640" cy="124939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Please print for your records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6C9B2CC-BAAF-E0B7-BD6A-60C3A63A23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1597851"/>
              </p:ext>
            </p:extLst>
          </p:nvPr>
        </p:nvGraphicFramePr>
        <p:xfrm>
          <a:off x="574496" y="2633472"/>
          <a:ext cx="11039962" cy="35863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19981">
                  <a:extLst>
                    <a:ext uri="{9D8B030D-6E8A-4147-A177-3AD203B41FA5}">
                      <a16:colId xmlns:a16="http://schemas.microsoft.com/office/drawing/2014/main" val="1374117618"/>
                    </a:ext>
                  </a:extLst>
                </a:gridCol>
                <a:gridCol w="5519981">
                  <a:extLst>
                    <a:ext uri="{9D8B030D-6E8A-4147-A177-3AD203B41FA5}">
                      <a16:colId xmlns:a16="http://schemas.microsoft.com/office/drawing/2014/main" val="646415407"/>
                    </a:ext>
                  </a:extLst>
                </a:gridCol>
              </a:tblGrid>
              <a:tr h="396482">
                <a:tc>
                  <a:txBody>
                    <a:bodyPr/>
                    <a:lstStyle/>
                    <a:p>
                      <a:r>
                        <a:rPr lang="en-US" sz="1800" b="1" err="1"/>
                        <a:t>CaLMHSA</a:t>
                      </a:r>
                      <a:r>
                        <a:rPr lang="en-US" sz="1800" b="1" dirty="0"/>
                        <a:t> Billing Responsibilities</a:t>
                      </a:r>
                    </a:p>
                  </a:txBody>
                  <a:tcPr marL="90109" marR="90109" marT="45055" marB="45055"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RCM County Billing Responsibilities</a:t>
                      </a:r>
                    </a:p>
                  </a:txBody>
                  <a:tcPr marL="90109" marR="90109" marT="45055" marB="45055"/>
                </a:tc>
                <a:extLst>
                  <a:ext uri="{0D108BD9-81ED-4DB2-BD59-A6C34878D82A}">
                    <a16:rowId xmlns:a16="http://schemas.microsoft.com/office/drawing/2014/main" val="2252694577"/>
                  </a:ext>
                </a:extLst>
              </a:tr>
              <a:tr h="39648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chemeClr val="tx1"/>
                          </a:solidFill>
                          <a:latin typeface="Milligram Medium"/>
                        </a:rPr>
                        <a:t>Billing Setup in SmartCare</a:t>
                      </a:r>
                      <a:endParaRPr lang="en-US" sz="1800" b="0">
                        <a:solidFill>
                          <a:schemeClr val="tx1"/>
                        </a:solidFill>
                        <a:latin typeface="Milligram Medium"/>
                      </a:endParaRPr>
                    </a:p>
                  </a:txBody>
                  <a:tcPr marL="90109" marR="90109" marT="45055" marB="45055"/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Milligram Medium"/>
                        </a:rPr>
                        <a:t>Service Entry</a:t>
                      </a:r>
                    </a:p>
                  </a:txBody>
                  <a:tcPr marL="90109" marR="90109" marT="45055" marB="45055"/>
                </a:tc>
                <a:extLst>
                  <a:ext uri="{0D108BD9-81ED-4DB2-BD59-A6C34878D82A}">
                    <a16:rowId xmlns:a16="http://schemas.microsoft.com/office/drawing/2014/main" val="2426600406"/>
                  </a:ext>
                </a:extLst>
              </a:tr>
              <a:tr h="396482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Milligram Medium"/>
                        </a:rPr>
                        <a:t>Error identification with services and charges</a:t>
                      </a:r>
                    </a:p>
                  </a:txBody>
                  <a:tcPr marL="90109" marR="90109" marT="45055" marB="45055"/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Milligram Medium"/>
                        </a:rPr>
                        <a:t>Eligibility verification</a:t>
                      </a:r>
                    </a:p>
                  </a:txBody>
                  <a:tcPr marL="90109" marR="90109" marT="45055" marB="45055"/>
                </a:tc>
                <a:extLst>
                  <a:ext uri="{0D108BD9-81ED-4DB2-BD59-A6C34878D82A}">
                    <a16:rowId xmlns:a16="http://schemas.microsoft.com/office/drawing/2014/main" val="2373121141"/>
                  </a:ext>
                </a:extLst>
              </a:tr>
              <a:tr h="39648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chemeClr val="tx1"/>
                          </a:solidFill>
                          <a:latin typeface="Milligram Medium"/>
                        </a:rPr>
                        <a:t>Generation of initial batches and claims outputs</a:t>
                      </a:r>
                      <a:endParaRPr lang="en-US" sz="1800" b="0">
                        <a:solidFill>
                          <a:schemeClr val="tx1"/>
                        </a:solidFill>
                        <a:latin typeface="Milligram Medium"/>
                      </a:endParaRPr>
                    </a:p>
                  </a:txBody>
                  <a:tcPr marL="90109" marR="90109" marT="45055" marB="45055"/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Milligram Medium"/>
                        </a:rPr>
                        <a:t>Coverage</a:t>
                      </a:r>
                    </a:p>
                  </a:txBody>
                  <a:tcPr marL="90109" marR="90109" marT="45055" marB="45055"/>
                </a:tc>
                <a:extLst>
                  <a:ext uri="{0D108BD9-81ED-4DB2-BD59-A6C34878D82A}">
                    <a16:rowId xmlns:a16="http://schemas.microsoft.com/office/drawing/2014/main" val="325987347"/>
                  </a:ext>
                </a:extLst>
              </a:tr>
              <a:tr h="66681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chemeClr val="tx1"/>
                          </a:solidFill>
                          <a:latin typeface="Milligram Medium"/>
                        </a:rPr>
                        <a:t>Attainment and Processing of Remittance Information (Medicare and Medical)</a:t>
                      </a:r>
                      <a:endParaRPr lang="en-US" sz="1800" b="0">
                        <a:solidFill>
                          <a:schemeClr val="tx1"/>
                        </a:solidFill>
                        <a:latin typeface="Milligram Medium"/>
                      </a:endParaRPr>
                    </a:p>
                  </a:txBody>
                  <a:tcPr marL="90109" marR="90109" marT="45055" marB="45055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chemeClr val="tx1"/>
                          </a:solidFill>
                          <a:latin typeface="Milligram Medium"/>
                        </a:rPr>
                        <a:t>3rd-party health insurance claim forms</a:t>
                      </a:r>
                      <a:endParaRPr lang="en-US" sz="1800" b="0">
                        <a:solidFill>
                          <a:schemeClr val="tx1"/>
                        </a:solidFill>
                        <a:latin typeface="Milligram Medium"/>
                      </a:endParaRPr>
                    </a:p>
                  </a:txBody>
                  <a:tcPr marL="90109" marR="90109" marT="45055" marB="45055"/>
                </a:tc>
                <a:extLst>
                  <a:ext uri="{0D108BD9-81ED-4DB2-BD59-A6C34878D82A}">
                    <a16:rowId xmlns:a16="http://schemas.microsoft.com/office/drawing/2014/main" val="992876255"/>
                  </a:ext>
                </a:extLst>
              </a:tr>
              <a:tr h="66681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Milligram Medium"/>
                        </a:rPr>
                        <a:t>Denials and rebilling </a:t>
                      </a:r>
                    </a:p>
                  </a:txBody>
                  <a:tcPr marL="90109" marR="90109" marT="45055" marB="45055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chemeClr val="tx1"/>
                          </a:solidFill>
                          <a:latin typeface="Milligram Medium"/>
                        </a:rPr>
                        <a:t>Reviewing and signing the claim certification forms prepared by </a:t>
                      </a:r>
                      <a:r>
                        <a:rPr lang="en-US" sz="1800" b="0" i="0" u="none" strike="noStrike" noProof="0" err="1">
                          <a:solidFill>
                            <a:schemeClr val="tx1"/>
                          </a:solidFill>
                          <a:latin typeface="Milligram Medium"/>
                        </a:rPr>
                        <a:t>CalMHSA</a:t>
                      </a:r>
                      <a:endParaRPr lang="en-US" sz="1800" b="0">
                        <a:solidFill>
                          <a:schemeClr val="tx1"/>
                        </a:solidFill>
                        <a:latin typeface="Milligram Medium"/>
                      </a:endParaRPr>
                    </a:p>
                  </a:txBody>
                  <a:tcPr marL="90109" marR="90109" marT="45055" marB="45055"/>
                </a:tc>
                <a:extLst>
                  <a:ext uri="{0D108BD9-81ED-4DB2-BD59-A6C34878D82A}">
                    <a16:rowId xmlns:a16="http://schemas.microsoft.com/office/drawing/2014/main" val="174211748"/>
                  </a:ext>
                </a:extLst>
              </a:tr>
              <a:tr h="66681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Milligram Medium"/>
                        </a:rPr>
                        <a:t>Training and Support</a:t>
                      </a:r>
                    </a:p>
                  </a:txBody>
                  <a:tcPr marL="90109" marR="90109" marT="45055" marB="45055"/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Milligram Medium"/>
                        </a:rPr>
                        <a:t>Handling claim errors (client specific, diagnosis, clinical)</a:t>
                      </a:r>
                    </a:p>
                  </a:txBody>
                  <a:tcPr marL="90109" marR="90109" marT="45055" marB="45055"/>
                </a:tc>
                <a:extLst>
                  <a:ext uri="{0D108BD9-81ED-4DB2-BD59-A6C34878D82A}">
                    <a16:rowId xmlns:a16="http://schemas.microsoft.com/office/drawing/2014/main" val="58405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1150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AD4FD-8F90-2AB0-6824-3F1D8D379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Agenda</a:t>
            </a:r>
            <a:endParaRPr lang="en-US" dirty="0"/>
          </a:p>
        </p:txBody>
      </p:sp>
      <p:graphicFrame>
        <p:nvGraphicFramePr>
          <p:cNvPr id="22" name="Content Placeholder 2">
            <a:extLst>
              <a:ext uri="{FF2B5EF4-FFF2-40B4-BE49-F238E27FC236}">
                <a16:creationId xmlns:a16="http://schemas.microsoft.com/office/drawing/2014/main" id="{6BD58021-A20F-76E6-7E9C-1D06CE10FB4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93858" y="1820862"/>
          <a:ext cx="11202174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38302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1" name="Rectangle 90">
            <a:extLst>
              <a:ext uri="{FF2B5EF4-FFF2-40B4-BE49-F238E27FC236}">
                <a16:creationId xmlns:a16="http://schemas.microsoft.com/office/drawing/2014/main" id="{87BF42CA-AD55-48B4-8949-C4DCA60A6A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66AE1D3D-3106-4CB2-AA7C-0C1642AC0F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0A31B6AF-B711-4CDB-8C2B-16E963DDC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8137" y="0"/>
            <a:ext cx="5646974" cy="6483075"/>
            <a:chOff x="-19221" y="0"/>
            <a:chExt cx="5646974" cy="6483075"/>
          </a:xfrm>
        </p:grpSpPr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CA818331-E13C-49C6-B98D-A60AD0E85A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16610"/>
              <a:ext cx="5535001" cy="6250127"/>
            </a:xfrm>
            <a:custGeom>
              <a:avLst/>
              <a:gdLst>
                <a:gd name="connsiteX0" fmla="*/ 2510242 w 5535001"/>
                <a:gd name="connsiteY0" fmla="*/ 174 h 6250127"/>
                <a:gd name="connsiteX1" fmla="*/ 2550551 w 5535001"/>
                <a:gd name="connsiteY1" fmla="*/ 510 h 6250127"/>
                <a:gd name="connsiteX2" fmla="*/ 2629490 w 5535001"/>
                <a:gd name="connsiteY2" fmla="*/ 3757 h 6250127"/>
                <a:gd name="connsiteX3" fmla="*/ 2708317 w 5535001"/>
                <a:gd name="connsiteY3" fmla="*/ 7229 h 6250127"/>
                <a:gd name="connsiteX4" fmla="*/ 2787256 w 5535001"/>
                <a:gd name="connsiteY4" fmla="*/ 14619 h 6250127"/>
                <a:gd name="connsiteX5" fmla="*/ 3408467 w 5535001"/>
                <a:gd name="connsiteY5" fmla="*/ 145064 h 6250127"/>
                <a:gd name="connsiteX6" fmla="*/ 3557723 w 5535001"/>
                <a:gd name="connsiteY6" fmla="*/ 199593 h 6250127"/>
                <a:gd name="connsiteX7" fmla="*/ 3594337 w 5535001"/>
                <a:gd name="connsiteY7" fmla="*/ 214597 h 6250127"/>
                <a:gd name="connsiteX8" fmla="*/ 3630616 w 5535001"/>
                <a:gd name="connsiteY8" fmla="*/ 230385 h 6250127"/>
                <a:gd name="connsiteX9" fmla="*/ 3703172 w 5535001"/>
                <a:gd name="connsiteY9" fmla="*/ 262073 h 6250127"/>
                <a:gd name="connsiteX10" fmla="*/ 3739003 w 5535001"/>
                <a:gd name="connsiteY10" fmla="*/ 278756 h 6250127"/>
                <a:gd name="connsiteX11" fmla="*/ 3756806 w 5535001"/>
                <a:gd name="connsiteY11" fmla="*/ 287266 h 6250127"/>
                <a:gd name="connsiteX12" fmla="*/ 3773714 w 5535001"/>
                <a:gd name="connsiteY12" fmla="*/ 297567 h 6250127"/>
                <a:gd name="connsiteX13" fmla="*/ 3840784 w 5535001"/>
                <a:gd name="connsiteY13" fmla="*/ 339332 h 6250127"/>
                <a:gd name="connsiteX14" fmla="*/ 3873927 w 5535001"/>
                <a:gd name="connsiteY14" fmla="*/ 360495 h 6250127"/>
                <a:gd name="connsiteX15" fmla="*/ 3906062 w 5535001"/>
                <a:gd name="connsiteY15" fmla="*/ 383001 h 6250127"/>
                <a:gd name="connsiteX16" fmla="*/ 3969662 w 5535001"/>
                <a:gd name="connsiteY16" fmla="*/ 428572 h 6250127"/>
                <a:gd name="connsiteX17" fmla="*/ 4423029 w 5535001"/>
                <a:gd name="connsiteY17" fmla="*/ 837600 h 6250127"/>
                <a:gd name="connsiteX18" fmla="*/ 4474647 w 5535001"/>
                <a:gd name="connsiteY18" fmla="*/ 891569 h 6250127"/>
                <a:gd name="connsiteX19" fmla="*/ 4524250 w 5535001"/>
                <a:gd name="connsiteY19" fmla="*/ 946883 h 6250127"/>
                <a:gd name="connsiteX20" fmla="*/ 4573965 w 5535001"/>
                <a:gd name="connsiteY20" fmla="*/ 1001748 h 6250127"/>
                <a:gd name="connsiteX21" fmla="*/ 4622224 w 5535001"/>
                <a:gd name="connsiteY21" fmla="*/ 1057509 h 6250127"/>
                <a:gd name="connsiteX22" fmla="*/ 4717510 w 5535001"/>
                <a:gd name="connsiteY22" fmla="*/ 1169143 h 6250127"/>
                <a:gd name="connsiteX23" fmla="*/ 4764986 w 5535001"/>
                <a:gd name="connsiteY23" fmla="*/ 1224681 h 6250127"/>
                <a:gd name="connsiteX24" fmla="*/ 4813021 w 5535001"/>
                <a:gd name="connsiteY24" fmla="*/ 1279994 h 6250127"/>
                <a:gd name="connsiteX25" fmla="*/ 5001915 w 5535001"/>
                <a:gd name="connsiteY25" fmla="*/ 1506846 h 6250127"/>
                <a:gd name="connsiteX26" fmla="*/ 5170542 w 5535001"/>
                <a:gd name="connsiteY26" fmla="*/ 1751165 h 6250127"/>
                <a:gd name="connsiteX27" fmla="*/ 5428969 w 5535001"/>
                <a:gd name="connsiteY27" fmla="*/ 2293660 h 6250127"/>
                <a:gd name="connsiteX28" fmla="*/ 5534893 w 5535001"/>
                <a:gd name="connsiteY28" fmla="*/ 2899307 h 6250127"/>
                <a:gd name="connsiteX29" fmla="*/ 5508804 w 5535001"/>
                <a:gd name="connsiteY29" fmla="*/ 3211144 h 6250127"/>
                <a:gd name="connsiteX30" fmla="*/ 5426282 w 5535001"/>
                <a:gd name="connsiteY30" fmla="*/ 3513352 h 6250127"/>
                <a:gd name="connsiteX31" fmla="*/ 5248250 w 5535001"/>
                <a:gd name="connsiteY31" fmla="*/ 4030542 h 6250127"/>
                <a:gd name="connsiteX32" fmla="*/ 5208612 w 5535001"/>
                <a:gd name="connsiteY32" fmla="*/ 4161771 h 6250127"/>
                <a:gd name="connsiteX33" fmla="*/ 5170318 w 5535001"/>
                <a:gd name="connsiteY33" fmla="*/ 4294680 h 6250127"/>
                <a:gd name="connsiteX34" fmla="*/ 5132248 w 5535001"/>
                <a:gd name="connsiteY34" fmla="*/ 4430164 h 6250127"/>
                <a:gd name="connsiteX35" fmla="*/ 5112765 w 5535001"/>
                <a:gd name="connsiteY35" fmla="*/ 4498914 h 6250127"/>
                <a:gd name="connsiteX36" fmla="*/ 5091715 w 5535001"/>
                <a:gd name="connsiteY36" fmla="*/ 4569119 h 6250127"/>
                <a:gd name="connsiteX37" fmla="*/ 5068985 w 5535001"/>
                <a:gd name="connsiteY37" fmla="*/ 4640220 h 6250127"/>
                <a:gd name="connsiteX38" fmla="*/ 5043904 w 5535001"/>
                <a:gd name="connsiteY38" fmla="*/ 4712105 h 6250127"/>
                <a:gd name="connsiteX39" fmla="*/ 5015799 w 5535001"/>
                <a:gd name="connsiteY39" fmla="*/ 4784438 h 6250127"/>
                <a:gd name="connsiteX40" fmla="*/ 4982880 w 5535001"/>
                <a:gd name="connsiteY40" fmla="*/ 4856435 h 6250127"/>
                <a:gd name="connsiteX41" fmla="*/ 4817276 w 5535001"/>
                <a:gd name="connsiteY41" fmla="*/ 5125275 h 6250127"/>
                <a:gd name="connsiteX42" fmla="*/ 4618753 w 5535001"/>
                <a:gd name="connsiteY42" fmla="*/ 5355374 h 6250127"/>
                <a:gd name="connsiteX43" fmla="*/ 4566575 w 5535001"/>
                <a:gd name="connsiteY43" fmla="*/ 5408560 h 6250127"/>
                <a:gd name="connsiteX44" fmla="*/ 4513837 w 5535001"/>
                <a:gd name="connsiteY44" fmla="*/ 5461186 h 6250127"/>
                <a:gd name="connsiteX45" fmla="*/ 4459531 w 5535001"/>
                <a:gd name="connsiteY45" fmla="*/ 5512580 h 6250127"/>
                <a:gd name="connsiteX46" fmla="*/ 4404554 w 5535001"/>
                <a:gd name="connsiteY46" fmla="*/ 5563526 h 6250127"/>
                <a:gd name="connsiteX47" fmla="*/ 4348009 w 5535001"/>
                <a:gd name="connsiteY47" fmla="*/ 5613017 h 6250127"/>
                <a:gd name="connsiteX48" fmla="*/ 4290568 w 5535001"/>
                <a:gd name="connsiteY48" fmla="*/ 5661948 h 6250127"/>
                <a:gd name="connsiteX49" fmla="*/ 4276124 w 5535001"/>
                <a:gd name="connsiteY49" fmla="*/ 5674153 h 6250127"/>
                <a:gd name="connsiteX50" fmla="*/ 4261120 w 5535001"/>
                <a:gd name="connsiteY50" fmla="*/ 5685798 h 6250127"/>
                <a:gd name="connsiteX51" fmla="*/ 4231112 w 5535001"/>
                <a:gd name="connsiteY51" fmla="*/ 5708976 h 6250127"/>
                <a:gd name="connsiteX52" fmla="*/ 4170984 w 5535001"/>
                <a:gd name="connsiteY52" fmla="*/ 5755443 h 6250127"/>
                <a:gd name="connsiteX53" fmla="*/ 4046025 w 5535001"/>
                <a:gd name="connsiteY53" fmla="*/ 5843228 h 6250127"/>
                <a:gd name="connsiteX54" fmla="*/ 3915356 w 5535001"/>
                <a:gd name="connsiteY54" fmla="*/ 5923735 h 6250127"/>
                <a:gd name="connsiteX55" fmla="*/ 3346323 w 5535001"/>
                <a:gd name="connsiteY55" fmla="*/ 6158872 h 6250127"/>
                <a:gd name="connsiteX56" fmla="*/ 2743476 w 5535001"/>
                <a:gd name="connsiteY56" fmla="*/ 6247328 h 6250127"/>
                <a:gd name="connsiteX57" fmla="*/ 2668120 w 5535001"/>
                <a:gd name="connsiteY57" fmla="*/ 6249344 h 6250127"/>
                <a:gd name="connsiteX58" fmla="*/ 2630498 w 5535001"/>
                <a:gd name="connsiteY58" fmla="*/ 6250127 h 6250127"/>
                <a:gd name="connsiteX59" fmla="*/ 2592988 w 5535001"/>
                <a:gd name="connsiteY59" fmla="*/ 6249568 h 6250127"/>
                <a:gd name="connsiteX60" fmla="*/ 2518080 w 5535001"/>
                <a:gd name="connsiteY60" fmla="*/ 6247777 h 6250127"/>
                <a:gd name="connsiteX61" fmla="*/ 2442948 w 5535001"/>
                <a:gd name="connsiteY61" fmla="*/ 6244529 h 6250127"/>
                <a:gd name="connsiteX62" fmla="*/ 2291676 w 5535001"/>
                <a:gd name="connsiteY62" fmla="*/ 6232213 h 6250127"/>
                <a:gd name="connsiteX63" fmla="*/ 2141412 w 5535001"/>
                <a:gd name="connsiteY63" fmla="*/ 6212394 h 6250127"/>
                <a:gd name="connsiteX64" fmla="*/ 1992715 w 5535001"/>
                <a:gd name="connsiteY64" fmla="*/ 6184961 h 6250127"/>
                <a:gd name="connsiteX65" fmla="*/ 1845811 w 5535001"/>
                <a:gd name="connsiteY65" fmla="*/ 6151034 h 6250127"/>
                <a:gd name="connsiteX66" fmla="*/ 1701033 w 5535001"/>
                <a:gd name="connsiteY66" fmla="*/ 6110724 h 6250127"/>
                <a:gd name="connsiteX67" fmla="*/ 1629484 w 5535001"/>
                <a:gd name="connsiteY67" fmla="*/ 6088219 h 6250127"/>
                <a:gd name="connsiteX68" fmla="*/ 1558383 w 5535001"/>
                <a:gd name="connsiteY68" fmla="*/ 6064929 h 6250127"/>
                <a:gd name="connsiteX69" fmla="*/ 1011968 w 5535001"/>
                <a:gd name="connsiteY69" fmla="*/ 5828896 h 6250127"/>
                <a:gd name="connsiteX70" fmla="*/ 511237 w 5535001"/>
                <a:gd name="connsiteY70" fmla="*/ 5512356 h 6250127"/>
                <a:gd name="connsiteX71" fmla="*/ 395572 w 5535001"/>
                <a:gd name="connsiteY71" fmla="*/ 5419757 h 6250127"/>
                <a:gd name="connsiteX72" fmla="*/ 284722 w 5535001"/>
                <a:gd name="connsiteY72" fmla="*/ 5321559 h 6250127"/>
                <a:gd name="connsiteX73" fmla="*/ 257513 w 5535001"/>
                <a:gd name="connsiteY73" fmla="*/ 5296477 h 6250127"/>
                <a:gd name="connsiteX74" fmla="*/ 243853 w 5535001"/>
                <a:gd name="connsiteY74" fmla="*/ 5283937 h 6250127"/>
                <a:gd name="connsiteX75" fmla="*/ 230752 w 5535001"/>
                <a:gd name="connsiteY75" fmla="*/ 5270836 h 6250127"/>
                <a:gd name="connsiteX76" fmla="*/ 178574 w 5535001"/>
                <a:gd name="connsiteY76" fmla="*/ 5218322 h 6250127"/>
                <a:gd name="connsiteX77" fmla="*/ 126508 w 5535001"/>
                <a:gd name="connsiteY77" fmla="*/ 5165584 h 6250127"/>
                <a:gd name="connsiteX78" fmla="*/ 76345 w 5535001"/>
                <a:gd name="connsiteY78" fmla="*/ 5111167 h 6250127"/>
                <a:gd name="connsiteX79" fmla="*/ 26407 w 5535001"/>
                <a:gd name="connsiteY79" fmla="*/ 5056413 h 6250127"/>
                <a:gd name="connsiteX80" fmla="*/ 0 w 5535001"/>
                <a:gd name="connsiteY80" fmla="*/ 5024776 h 6250127"/>
                <a:gd name="connsiteX81" fmla="*/ 0 w 5535001"/>
                <a:gd name="connsiteY81" fmla="*/ 4492798 h 6250127"/>
                <a:gd name="connsiteX82" fmla="*/ 28534 w 5535001"/>
                <a:gd name="connsiteY82" fmla="*/ 4537879 h 6250127"/>
                <a:gd name="connsiteX83" fmla="*/ 66604 w 5535001"/>
                <a:gd name="connsiteY83" fmla="*/ 4592745 h 6250127"/>
                <a:gd name="connsiteX84" fmla="*/ 104114 w 5535001"/>
                <a:gd name="connsiteY84" fmla="*/ 4647834 h 6250127"/>
                <a:gd name="connsiteX85" fmla="*/ 143751 w 5535001"/>
                <a:gd name="connsiteY85" fmla="*/ 4701580 h 6250127"/>
                <a:gd name="connsiteX86" fmla="*/ 182717 w 5535001"/>
                <a:gd name="connsiteY86" fmla="*/ 4755773 h 6250127"/>
                <a:gd name="connsiteX87" fmla="*/ 223810 w 5535001"/>
                <a:gd name="connsiteY87" fmla="*/ 4808399 h 6250127"/>
                <a:gd name="connsiteX88" fmla="*/ 264679 w 5535001"/>
                <a:gd name="connsiteY88" fmla="*/ 4861249 h 6250127"/>
                <a:gd name="connsiteX89" fmla="*/ 307788 w 5535001"/>
                <a:gd name="connsiteY89" fmla="*/ 4912420 h 6250127"/>
                <a:gd name="connsiteX90" fmla="*/ 351232 w 5535001"/>
                <a:gd name="connsiteY90" fmla="*/ 4963254 h 6250127"/>
                <a:gd name="connsiteX91" fmla="*/ 397028 w 5535001"/>
                <a:gd name="connsiteY91" fmla="*/ 5012185 h 6250127"/>
                <a:gd name="connsiteX92" fmla="*/ 443496 w 5535001"/>
                <a:gd name="connsiteY92" fmla="*/ 5060444 h 6250127"/>
                <a:gd name="connsiteX93" fmla="*/ 455140 w 5535001"/>
                <a:gd name="connsiteY93" fmla="*/ 5072537 h 6250127"/>
                <a:gd name="connsiteX94" fmla="*/ 467345 w 5535001"/>
                <a:gd name="connsiteY94" fmla="*/ 5083958 h 6250127"/>
                <a:gd name="connsiteX95" fmla="*/ 491755 w 5535001"/>
                <a:gd name="connsiteY95" fmla="*/ 5106912 h 6250127"/>
                <a:gd name="connsiteX96" fmla="*/ 540686 w 5535001"/>
                <a:gd name="connsiteY96" fmla="*/ 5152819 h 6250127"/>
                <a:gd name="connsiteX97" fmla="*/ 552890 w 5535001"/>
                <a:gd name="connsiteY97" fmla="*/ 5164353 h 6250127"/>
                <a:gd name="connsiteX98" fmla="*/ 565655 w 5535001"/>
                <a:gd name="connsiteY98" fmla="*/ 5175214 h 6250127"/>
                <a:gd name="connsiteX99" fmla="*/ 591072 w 5535001"/>
                <a:gd name="connsiteY99" fmla="*/ 5197048 h 6250127"/>
                <a:gd name="connsiteX100" fmla="*/ 694197 w 5535001"/>
                <a:gd name="connsiteY100" fmla="*/ 5283041 h 6250127"/>
                <a:gd name="connsiteX101" fmla="*/ 1146221 w 5535001"/>
                <a:gd name="connsiteY101" fmla="*/ 5573716 h 6250127"/>
                <a:gd name="connsiteX102" fmla="*/ 1650982 w 5535001"/>
                <a:gd name="connsiteY102" fmla="*/ 5758130 h 6250127"/>
                <a:gd name="connsiteX103" fmla="*/ 1716485 w 5535001"/>
                <a:gd name="connsiteY103" fmla="*/ 5772798 h 6250127"/>
                <a:gd name="connsiteX104" fmla="*/ 1782211 w 5535001"/>
                <a:gd name="connsiteY104" fmla="*/ 5786235 h 6250127"/>
                <a:gd name="connsiteX105" fmla="*/ 1848386 w 5535001"/>
                <a:gd name="connsiteY105" fmla="*/ 5796984 h 6250127"/>
                <a:gd name="connsiteX106" fmla="*/ 1881417 w 5535001"/>
                <a:gd name="connsiteY106" fmla="*/ 5802359 h 6250127"/>
                <a:gd name="connsiteX107" fmla="*/ 1914560 w 5535001"/>
                <a:gd name="connsiteY107" fmla="*/ 5807061 h 6250127"/>
                <a:gd name="connsiteX108" fmla="*/ 2047469 w 5535001"/>
                <a:gd name="connsiteY108" fmla="*/ 5821282 h 6250127"/>
                <a:gd name="connsiteX109" fmla="*/ 2180601 w 5535001"/>
                <a:gd name="connsiteY109" fmla="*/ 5828896 h 6250127"/>
                <a:gd name="connsiteX110" fmla="*/ 2313622 w 5535001"/>
                <a:gd name="connsiteY110" fmla="*/ 5830463 h 6250127"/>
                <a:gd name="connsiteX111" fmla="*/ 2380021 w 5535001"/>
                <a:gd name="connsiteY111" fmla="*/ 5828448 h 6250127"/>
                <a:gd name="connsiteX112" fmla="*/ 2446195 w 5535001"/>
                <a:gd name="connsiteY112" fmla="*/ 5826433 h 6250127"/>
                <a:gd name="connsiteX113" fmla="*/ 2513041 w 5535001"/>
                <a:gd name="connsiteY113" fmla="*/ 5822737 h 6250127"/>
                <a:gd name="connsiteX114" fmla="*/ 2580111 w 5535001"/>
                <a:gd name="connsiteY114" fmla="*/ 5818258 h 6250127"/>
                <a:gd name="connsiteX115" fmla="*/ 2613590 w 5535001"/>
                <a:gd name="connsiteY115" fmla="*/ 5816355 h 6250127"/>
                <a:gd name="connsiteX116" fmla="*/ 2646845 w 5535001"/>
                <a:gd name="connsiteY116" fmla="*/ 5813108 h 6250127"/>
                <a:gd name="connsiteX117" fmla="*/ 2713244 w 5535001"/>
                <a:gd name="connsiteY117" fmla="*/ 5806838 h 6250127"/>
                <a:gd name="connsiteX118" fmla="*/ 3230882 w 5535001"/>
                <a:gd name="connsiteY118" fmla="*/ 5721292 h 6250127"/>
                <a:gd name="connsiteX119" fmla="*/ 3720416 w 5535001"/>
                <a:gd name="connsiteY119" fmla="*/ 5556472 h 6250127"/>
                <a:gd name="connsiteX120" fmla="*/ 3837425 w 5535001"/>
                <a:gd name="connsiteY120" fmla="*/ 5499927 h 6250127"/>
                <a:gd name="connsiteX121" fmla="*/ 3951634 w 5535001"/>
                <a:gd name="connsiteY121" fmla="*/ 5436552 h 6250127"/>
                <a:gd name="connsiteX122" fmla="*/ 4007284 w 5535001"/>
                <a:gd name="connsiteY122" fmla="*/ 5401841 h 6250127"/>
                <a:gd name="connsiteX123" fmla="*/ 4035164 w 5535001"/>
                <a:gd name="connsiteY123" fmla="*/ 5384374 h 6250127"/>
                <a:gd name="connsiteX124" fmla="*/ 4049049 w 5535001"/>
                <a:gd name="connsiteY124" fmla="*/ 5375640 h 6250127"/>
                <a:gd name="connsiteX125" fmla="*/ 4062485 w 5535001"/>
                <a:gd name="connsiteY125" fmla="*/ 5366123 h 6250127"/>
                <a:gd name="connsiteX126" fmla="*/ 4116567 w 5535001"/>
                <a:gd name="connsiteY126" fmla="*/ 5328277 h 6250127"/>
                <a:gd name="connsiteX127" fmla="*/ 4169976 w 5535001"/>
                <a:gd name="connsiteY127" fmla="*/ 5289199 h 6250127"/>
                <a:gd name="connsiteX128" fmla="*/ 4222042 w 5535001"/>
                <a:gd name="connsiteY128" fmla="*/ 5247994 h 6250127"/>
                <a:gd name="connsiteX129" fmla="*/ 4273213 w 5535001"/>
                <a:gd name="connsiteY129" fmla="*/ 5205558 h 6250127"/>
                <a:gd name="connsiteX130" fmla="*/ 4323151 w 5535001"/>
                <a:gd name="connsiteY130" fmla="*/ 5161329 h 6250127"/>
                <a:gd name="connsiteX131" fmla="*/ 4371971 w 5535001"/>
                <a:gd name="connsiteY131" fmla="*/ 5116093 h 6250127"/>
                <a:gd name="connsiteX132" fmla="*/ 4546868 w 5535001"/>
                <a:gd name="connsiteY132" fmla="*/ 4924400 h 6250127"/>
                <a:gd name="connsiteX133" fmla="*/ 4675634 w 5535001"/>
                <a:gd name="connsiteY133" fmla="*/ 4715352 h 6250127"/>
                <a:gd name="connsiteX134" fmla="*/ 4700155 w 5535001"/>
                <a:gd name="connsiteY134" fmla="*/ 4659255 h 6250127"/>
                <a:gd name="connsiteX135" fmla="*/ 4721206 w 5535001"/>
                <a:gd name="connsiteY135" fmla="*/ 4600135 h 6250127"/>
                <a:gd name="connsiteX136" fmla="*/ 4740465 w 5535001"/>
                <a:gd name="connsiteY136" fmla="*/ 4538887 h 6250127"/>
                <a:gd name="connsiteX137" fmla="*/ 4758492 w 5535001"/>
                <a:gd name="connsiteY137" fmla="*/ 4475848 h 6250127"/>
                <a:gd name="connsiteX138" fmla="*/ 4891288 w 5535001"/>
                <a:gd name="connsiteY138" fmla="*/ 3930329 h 6250127"/>
                <a:gd name="connsiteX139" fmla="*/ 5066298 w 5535001"/>
                <a:gd name="connsiteY139" fmla="*/ 3382235 h 6250127"/>
                <a:gd name="connsiteX140" fmla="*/ 5156994 w 5535001"/>
                <a:gd name="connsiteY140" fmla="*/ 2898635 h 6250127"/>
                <a:gd name="connsiteX141" fmla="*/ 5083317 w 5535001"/>
                <a:gd name="connsiteY141" fmla="*/ 2402047 h 6250127"/>
                <a:gd name="connsiteX142" fmla="*/ 4871022 w 5535001"/>
                <a:gd name="connsiteY142" fmla="*/ 1926958 h 6250127"/>
                <a:gd name="connsiteX143" fmla="*/ 4727028 w 5535001"/>
                <a:gd name="connsiteY143" fmla="*/ 1703577 h 6250127"/>
                <a:gd name="connsiteX144" fmla="*/ 4563776 w 5535001"/>
                <a:gd name="connsiteY144" fmla="*/ 1490834 h 6250127"/>
                <a:gd name="connsiteX145" fmla="*/ 4370291 w 5535001"/>
                <a:gd name="connsiteY145" fmla="*/ 1300596 h 6250127"/>
                <a:gd name="connsiteX146" fmla="*/ 4266046 w 5535001"/>
                <a:gd name="connsiteY146" fmla="*/ 1214491 h 6250127"/>
                <a:gd name="connsiteX147" fmla="*/ 4212973 w 5535001"/>
                <a:gd name="connsiteY147" fmla="*/ 1173062 h 6250127"/>
                <a:gd name="connsiteX148" fmla="*/ 4157995 w 5535001"/>
                <a:gd name="connsiteY148" fmla="*/ 1134545 h 6250127"/>
                <a:gd name="connsiteX149" fmla="*/ 3697126 w 5535001"/>
                <a:gd name="connsiteY149" fmla="*/ 881044 h 6250127"/>
                <a:gd name="connsiteX150" fmla="*/ 3637670 w 5535001"/>
                <a:gd name="connsiteY150" fmla="*/ 856747 h 6250127"/>
                <a:gd name="connsiteX151" fmla="*/ 3608222 w 5535001"/>
                <a:gd name="connsiteY151" fmla="*/ 844318 h 6250127"/>
                <a:gd name="connsiteX152" fmla="*/ 3578214 w 5535001"/>
                <a:gd name="connsiteY152" fmla="*/ 833457 h 6250127"/>
                <a:gd name="connsiteX153" fmla="*/ 3518309 w 5535001"/>
                <a:gd name="connsiteY153" fmla="*/ 812294 h 6250127"/>
                <a:gd name="connsiteX154" fmla="*/ 3503417 w 5535001"/>
                <a:gd name="connsiteY154" fmla="*/ 806920 h 6250127"/>
                <a:gd name="connsiteX155" fmla="*/ 3489533 w 5535001"/>
                <a:gd name="connsiteY155" fmla="*/ 799642 h 6250127"/>
                <a:gd name="connsiteX156" fmla="*/ 3460869 w 5535001"/>
                <a:gd name="connsiteY156" fmla="*/ 787101 h 6250127"/>
                <a:gd name="connsiteX157" fmla="*/ 3402980 w 5535001"/>
                <a:gd name="connsiteY157" fmla="*/ 763475 h 6250127"/>
                <a:gd name="connsiteX158" fmla="*/ 3374092 w 5535001"/>
                <a:gd name="connsiteY158" fmla="*/ 751606 h 6250127"/>
                <a:gd name="connsiteX159" fmla="*/ 3344980 w 5535001"/>
                <a:gd name="connsiteY159" fmla="*/ 740409 h 6250127"/>
                <a:gd name="connsiteX160" fmla="*/ 3226627 w 5535001"/>
                <a:gd name="connsiteY160" fmla="*/ 700772 h 6250127"/>
                <a:gd name="connsiteX161" fmla="*/ 2735750 w 5535001"/>
                <a:gd name="connsiteY161" fmla="*/ 614667 h 6250127"/>
                <a:gd name="connsiteX162" fmla="*/ 2673158 w 5535001"/>
                <a:gd name="connsiteY162" fmla="*/ 610412 h 6250127"/>
                <a:gd name="connsiteX163" fmla="*/ 2610119 w 5535001"/>
                <a:gd name="connsiteY163" fmla="*/ 609628 h 6250127"/>
                <a:gd name="connsiteX164" fmla="*/ 2547080 w 5535001"/>
                <a:gd name="connsiteY164" fmla="*/ 608620 h 6250127"/>
                <a:gd name="connsiteX165" fmla="*/ 2516400 w 5535001"/>
                <a:gd name="connsiteY165" fmla="*/ 608844 h 6250127"/>
                <a:gd name="connsiteX166" fmla="*/ 2486280 w 5535001"/>
                <a:gd name="connsiteY166" fmla="*/ 609740 h 6250127"/>
                <a:gd name="connsiteX167" fmla="*/ 2426376 w 5535001"/>
                <a:gd name="connsiteY167" fmla="*/ 613099 h 6250127"/>
                <a:gd name="connsiteX168" fmla="*/ 2366920 w 5535001"/>
                <a:gd name="connsiteY168" fmla="*/ 618474 h 6250127"/>
                <a:gd name="connsiteX169" fmla="*/ 2337248 w 5535001"/>
                <a:gd name="connsiteY169" fmla="*/ 621497 h 6250127"/>
                <a:gd name="connsiteX170" fmla="*/ 2307800 w 5535001"/>
                <a:gd name="connsiteY170" fmla="*/ 625528 h 6250127"/>
                <a:gd name="connsiteX171" fmla="*/ 2278351 w 5535001"/>
                <a:gd name="connsiteY171" fmla="*/ 629559 h 6250127"/>
                <a:gd name="connsiteX172" fmla="*/ 2249127 w 5535001"/>
                <a:gd name="connsiteY172" fmla="*/ 634710 h 6250127"/>
                <a:gd name="connsiteX173" fmla="*/ 1796096 w 5535001"/>
                <a:gd name="connsiteY173" fmla="*/ 781726 h 6250127"/>
                <a:gd name="connsiteX174" fmla="*/ 1370833 w 5535001"/>
                <a:gd name="connsiteY174" fmla="*/ 1048663 h 6250127"/>
                <a:gd name="connsiteX175" fmla="*/ 959790 w 5535001"/>
                <a:gd name="connsiteY175" fmla="*/ 1390844 h 6250127"/>
                <a:gd name="connsiteX176" fmla="*/ 749062 w 5535001"/>
                <a:gd name="connsiteY176" fmla="*/ 1577611 h 6250127"/>
                <a:gd name="connsiteX177" fmla="*/ 524786 w 5535001"/>
                <a:gd name="connsiteY177" fmla="*/ 1763145 h 6250127"/>
                <a:gd name="connsiteX178" fmla="*/ 84071 w 5535001"/>
                <a:gd name="connsiteY178" fmla="*/ 2098496 h 6250127"/>
                <a:gd name="connsiteX179" fmla="*/ 0 w 5535001"/>
                <a:gd name="connsiteY179" fmla="*/ 2168094 h 6250127"/>
                <a:gd name="connsiteX180" fmla="*/ 0 w 5535001"/>
                <a:gd name="connsiteY180" fmla="*/ 1576676 h 6250127"/>
                <a:gd name="connsiteX181" fmla="*/ 174655 w 5535001"/>
                <a:gd name="connsiteY181" fmla="*/ 1387597 h 6250127"/>
                <a:gd name="connsiteX182" fmla="*/ 363661 w 5535001"/>
                <a:gd name="connsiteY182" fmla="*/ 1188626 h 6250127"/>
                <a:gd name="connsiteX183" fmla="*/ 458052 w 5535001"/>
                <a:gd name="connsiteY183" fmla="*/ 1086397 h 6250127"/>
                <a:gd name="connsiteX184" fmla="*/ 557257 w 5535001"/>
                <a:gd name="connsiteY184" fmla="*/ 981593 h 6250127"/>
                <a:gd name="connsiteX185" fmla="*/ 994165 w 5535001"/>
                <a:gd name="connsiteY185" fmla="*/ 578389 h 6250127"/>
                <a:gd name="connsiteX186" fmla="*/ 1520873 w 5535001"/>
                <a:gd name="connsiteY186" fmla="*/ 237215 h 6250127"/>
                <a:gd name="connsiteX187" fmla="*/ 2141748 w 5535001"/>
                <a:gd name="connsiteY187" fmla="*/ 31190 h 6250127"/>
                <a:gd name="connsiteX188" fmla="*/ 2182505 w 5535001"/>
                <a:gd name="connsiteY188" fmla="*/ 24360 h 6250127"/>
                <a:gd name="connsiteX189" fmla="*/ 2223374 w 5535001"/>
                <a:gd name="connsiteY189" fmla="*/ 18873 h 6250127"/>
                <a:gd name="connsiteX190" fmla="*/ 2264355 w 5535001"/>
                <a:gd name="connsiteY190" fmla="*/ 13611 h 6250127"/>
                <a:gd name="connsiteX191" fmla="*/ 2305336 w 5535001"/>
                <a:gd name="connsiteY191" fmla="*/ 9580 h 6250127"/>
                <a:gd name="connsiteX192" fmla="*/ 2387410 w 5535001"/>
                <a:gd name="connsiteY192" fmla="*/ 3645 h 6250127"/>
                <a:gd name="connsiteX193" fmla="*/ 2469373 w 5535001"/>
                <a:gd name="connsiteY193" fmla="*/ 622 h 625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5535001" h="6250127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37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67C4629D-4AB7-48D4-A61B-1AE1837A78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646908" cy="6130481"/>
            </a:xfrm>
            <a:custGeom>
              <a:avLst/>
              <a:gdLst>
                <a:gd name="connsiteX0" fmla="*/ 2616837 w 5646908"/>
                <a:gd name="connsiteY0" fmla="*/ 0 h 6130481"/>
                <a:gd name="connsiteX1" fmla="*/ 4918721 w 5646908"/>
                <a:gd name="connsiteY1" fmla="*/ 1134258 h 6130481"/>
                <a:gd name="connsiteX2" fmla="*/ 5539036 w 5646908"/>
                <a:gd name="connsiteY2" fmla="*/ 3362353 h 6130481"/>
                <a:gd name="connsiteX3" fmla="*/ 4712024 w 5646908"/>
                <a:gd name="connsiteY3" fmla="*/ 5293280 h 6130481"/>
                <a:gd name="connsiteX4" fmla="*/ 2547864 w 5646908"/>
                <a:gd name="connsiteY4" fmla="*/ 6130481 h 6130481"/>
                <a:gd name="connsiteX5" fmla="*/ 263223 w 5646908"/>
                <a:gd name="connsiteY5" fmla="*/ 5212325 h 6130481"/>
                <a:gd name="connsiteX6" fmla="*/ 49974 w 5646908"/>
                <a:gd name="connsiteY6" fmla="*/ 4985345 h 6130481"/>
                <a:gd name="connsiteX7" fmla="*/ 0 w 5646908"/>
                <a:gd name="connsiteY7" fmla="*/ 4920618 h 6130481"/>
                <a:gd name="connsiteX8" fmla="*/ 0 w 5646908"/>
                <a:gd name="connsiteY8" fmla="*/ 3760303 h 6130481"/>
                <a:gd name="connsiteX9" fmla="*/ 80488 w 5646908"/>
                <a:gd name="connsiteY9" fmla="*/ 3974159 h 6130481"/>
                <a:gd name="connsiteX10" fmla="*/ 664748 w 5646908"/>
                <a:gd name="connsiteY10" fmla="*/ 4813600 h 6130481"/>
                <a:gd name="connsiteX11" fmla="*/ 2548087 w 5646908"/>
                <a:gd name="connsiteY11" fmla="*/ 5570406 h 6130481"/>
                <a:gd name="connsiteX12" fmla="*/ 3536561 w 5646908"/>
                <a:gd name="connsiteY12" fmla="*/ 5407153 h 6130481"/>
                <a:gd name="connsiteX13" fmla="*/ 4308035 w 5646908"/>
                <a:gd name="connsiteY13" fmla="*/ 4897241 h 6130481"/>
                <a:gd name="connsiteX14" fmla="*/ 4569038 w 5646908"/>
                <a:gd name="connsiteY14" fmla="*/ 4564802 h 6130481"/>
                <a:gd name="connsiteX15" fmla="*/ 4699147 w 5646908"/>
                <a:gd name="connsiteY15" fmla="*/ 4149952 h 6130481"/>
                <a:gd name="connsiteX16" fmla="*/ 5003034 w 5646908"/>
                <a:gd name="connsiteY16" fmla="*/ 3168421 h 6130481"/>
                <a:gd name="connsiteX17" fmla="*/ 4994189 w 5646908"/>
                <a:gd name="connsiteY17" fmla="*/ 2321590 h 6130481"/>
                <a:gd name="connsiteX18" fmla="*/ 4487860 w 5646908"/>
                <a:gd name="connsiteY18" fmla="*/ 1501856 h 6130481"/>
                <a:gd name="connsiteX19" fmla="*/ 3640469 w 5646908"/>
                <a:gd name="connsiteY19" fmla="*/ 808425 h 6130481"/>
                <a:gd name="connsiteX20" fmla="*/ 2616837 w 5646908"/>
                <a:gd name="connsiteY20" fmla="*/ 559851 h 6130481"/>
                <a:gd name="connsiteX21" fmla="*/ 1762952 w 5646908"/>
                <a:gd name="connsiteY21" fmla="*/ 812008 h 6130481"/>
                <a:gd name="connsiteX22" fmla="*/ 939635 w 5646908"/>
                <a:gd name="connsiteY22" fmla="*/ 1502976 h 6130481"/>
                <a:gd name="connsiteX23" fmla="*/ 585250 w 5646908"/>
                <a:gd name="connsiteY23" fmla="*/ 1831049 h 6130481"/>
                <a:gd name="connsiteX24" fmla="*/ 40403 w 5646908"/>
                <a:gd name="connsiteY24" fmla="*/ 2389556 h 6130481"/>
                <a:gd name="connsiteX25" fmla="*/ 0 w 5646908"/>
                <a:gd name="connsiteY25" fmla="*/ 2456747 h 6130481"/>
                <a:gd name="connsiteX26" fmla="*/ 0 w 5646908"/>
                <a:gd name="connsiteY26" fmla="*/ 1601114 h 6130481"/>
                <a:gd name="connsiteX27" fmla="*/ 93200 w 5646908"/>
                <a:gd name="connsiteY27" fmla="*/ 1513741 h 6130481"/>
                <a:gd name="connsiteX28" fmla="*/ 535423 w 5646908"/>
                <a:gd name="connsiteY28" fmla="*/ 1107273 h 6130481"/>
                <a:gd name="connsiteX29" fmla="*/ 2616837 w 5646908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646908" h="6130481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54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D1E30050-9FC4-4CC7-8C0B-BF5EFD106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517522" cy="6130481"/>
            </a:xfrm>
            <a:custGeom>
              <a:avLst/>
              <a:gdLst>
                <a:gd name="connsiteX0" fmla="*/ 2549095 w 5517522"/>
                <a:gd name="connsiteY0" fmla="*/ 0 h 6130481"/>
                <a:gd name="connsiteX1" fmla="*/ 4804175 w 5517522"/>
                <a:gd name="connsiteY1" fmla="*/ 1134258 h 6130481"/>
                <a:gd name="connsiteX2" fmla="*/ 5411838 w 5517522"/>
                <a:gd name="connsiteY2" fmla="*/ 3362353 h 6130481"/>
                <a:gd name="connsiteX3" fmla="*/ 4601621 w 5517522"/>
                <a:gd name="connsiteY3" fmla="*/ 5293280 h 6130481"/>
                <a:gd name="connsiteX4" fmla="*/ 2481577 w 5517522"/>
                <a:gd name="connsiteY4" fmla="*/ 6130481 h 6130481"/>
                <a:gd name="connsiteX5" fmla="*/ 243517 w 5517522"/>
                <a:gd name="connsiteY5" fmla="*/ 5212325 h 6130481"/>
                <a:gd name="connsiteX6" fmla="*/ 34587 w 5517522"/>
                <a:gd name="connsiteY6" fmla="*/ 4985345 h 6130481"/>
                <a:gd name="connsiteX7" fmla="*/ 0 w 5517522"/>
                <a:gd name="connsiteY7" fmla="*/ 4939620 h 6130481"/>
                <a:gd name="connsiteX8" fmla="*/ 0 w 5517522"/>
                <a:gd name="connsiteY8" fmla="*/ 3335329 h 6130481"/>
                <a:gd name="connsiteX9" fmla="*/ 17141 w 5517522"/>
                <a:gd name="connsiteY9" fmla="*/ 3448738 h 6130481"/>
                <a:gd name="connsiteX10" fmla="*/ 167489 w 5517522"/>
                <a:gd name="connsiteY10" fmla="*/ 3930490 h 6130481"/>
                <a:gd name="connsiteX11" fmla="*/ 715471 w 5517522"/>
                <a:gd name="connsiteY11" fmla="*/ 4734212 h 6130481"/>
                <a:gd name="connsiteX12" fmla="*/ 2481689 w 5517522"/>
                <a:gd name="connsiteY12" fmla="*/ 5458772 h 6130481"/>
                <a:gd name="connsiteX13" fmla="*/ 4126644 w 5517522"/>
                <a:gd name="connsiteY13" fmla="*/ 4818302 h 6130481"/>
                <a:gd name="connsiteX14" fmla="*/ 4360437 w 5517522"/>
                <a:gd name="connsiteY14" fmla="*/ 4516766 h 6130481"/>
                <a:gd name="connsiteX15" fmla="*/ 4480357 w 5517522"/>
                <a:gd name="connsiteY15" fmla="*/ 4122855 h 6130481"/>
                <a:gd name="connsiteX16" fmla="*/ 4781557 w 5517522"/>
                <a:gd name="connsiteY16" fmla="*/ 3129791 h 6130481"/>
                <a:gd name="connsiteX17" fmla="*/ 4771928 w 5517522"/>
                <a:gd name="connsiteY17" fmla="*/ 2357869 h 6130481"/>
                <a:gd name="connsiteX18" fmla="*/ 4297510 w 5517522"/>
                <a:gd name="connsiteY18" fmla="*/ 1575533 h 6130481"/>
                <a:gd name="connsiteX19" fmla="*/ 3498715 w 5517522"/>
                <a:gd name="connsiteY19" fmla="*/ 907071 h 6130481"/>
                <a:gd name="connsiteX20" fmla="*/ 2549095 w 5517522"/>
                <a:gd name="connsiteY20" fmla="*/ 671821 h 6130481"/>
                <a:gd name="connsiteX21" fmla="*/ 985319 w 5517522"/>
                <a:gd name="connsiteY21" fmla="*/ 1582475 h 6130481"/>
                <a:gd name="connsiteX22" fmla="*/ 634628 w 5517522"/>
                <a:gd name="connsiteY22" fmla="*/ 1913907 h 6130481"/>
                <a:gd name="connsiteX23" fmla="*/ 117662 w 5517522"/>
                <a:gd name="connsiteY23" fmla="*/ 2453044 h 6130481"/>
                <a:gd name="connsiteX24" fmla="*/ 2515 w 5517522"/>
                <a:gd name="connsiteY24" fmla="*/ 2685494 h 6130481"/>
                <a:gd name="connsiteX25" fmla="*/ 0 w 5517522"/>
                <a:gd name="connsiteY25" fmla="*/ 2696965 h 6130481"/>
                <a:gd name="connsiteX26" fmla="*/ 0 w 5517522"/>
                <a:gd name="connsiteY26" fmla="*/ 1587383 h 6130481"/>
                <a:gd name="connsiteX27" fmla="*/ 76951 w 5517522"/>
                <a:gd name="connsiteY27" fmla="*/ 1513741 h 6130481"/>
                <a:gd name="connsiteX28" fmla="*/ 510118 w 5517522"/>
                <a:gd name="connsiteY28" fmla="*/ 1107273 h 6130481"/>
                <a:gd name="connsiteX29" fmla="*/ 2549095 w 5517522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522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E7E03733-50FD-49A6-B226-40F6A0AD45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76241"/>
              <a:ext cx="5517475" cy="6130481"/>
            </a:xfrm>
            <a:custGeom>
              <a:avLst/>
              <a:gdLst>
                <a:gd name="connsiteX0" fmla="*/ 2549095 w 5517475"/>
                <a:gd name="connsiteY0" fmla="*/ 0 h 6130481"/>
                <a:gd name="connsiteX1" fmla="*/ 4804175 w 5517475"/>
                <a:gd name="connsiteY1" fmla="*/ 1134258 h 6130481"/>
                <a:gd name="connsiteX2" fmla="*/ 5411838 w 5517475"/>
                <a:gd name="connsiteY2" fmla="*/ 3362353 h 6130481"/>
                <a:gd name="connsiteX3" fmla="*/ 4601621 w 5517475"/>
                <a:gd name="connsiteY3" fmla="*/ 5293280 h 6130481"/>
                <a:gd name="connsiteX4" fmla="*/ 2481577 w 5517475"/>
                <a:gd name="connsiteY4" fmla="*/ 6130481 h 6130481"/>
                <a:gd name="connsiteX5" fmla="*/ 243517 w 5517475"/>
                <a:gd name="connsiteY5" fmla="*/ 5212325 h 6130481"/>
                <a:gd name="connsiteX6" fmla="*/ 34587 w 5517475"/>
                <a:gd name="connsiteY6" fmla="*/ 4985345 h 6130481"/>
                <a:gd name="connsiteX7" fmla="*/ 0 w 5517475"/>
                <a:gd name="connsiteY7" fmla="*/ 4939620 h 6130481"/>
                <a:gd name="connsiteX8" fmla="*/ 0 w 5517475"/>
                <a:gd name="connsiteY8" fmla="*/ 3799573 h 6130481"/>
                <a:gd name="connsiteX9" fmla="*/ 64364 w 5517475"/>
                <a:gd name="connsiteY9" fmla="*/ 3974159 h 6130481"/>
                <a:gd name="connsiteX10" fmla="*/ 636644 w 5517475"/>
                <a:gd name="connsiteY10" fmla="*/ 4813600 h 6130481"/>
                <a:gd name="connsiteX11" fmla="*/ 2481577 w 5517475"/>
                <a:gd name="connsiteY11" fmla="*/ 5570406 h 6130481"/>
                <a:gd name="connsiteX12" fmla="*/ 3449896 w 5517475"/>
                <a:gd name="connsiteY12" fmla="*/ 5407153 h 6130481"/>
                <a:gd name="connsiteX13" fmla="*/ 4205695 w 5517475"/>
                <a:gd name="connsiteY13" fmla="*/ 4897241 h 6130481"/>
                <a:gd name="connsiteX14" fmla="*/ 4461434 w 5517475"/>
                <a:gd name="connsiteY14" fmla="*/ 4564802 h 6130481"/>
                <a:gd name="connsiteX15" fmla="*/ 4588969 w 5517475"/>
                <a:gd name="connsiteY15" fmla="*/ 4149952 h 6130481"/>
                <a:gd name="connsiteX16" fmla="*/ 4886585 w 5517475"/>
                <a:gd name="connsiteY16" fmla="*/ 3168421 h 6130481"/>
                <a:gd name="connsiteX17" fmla="*/ 4877964 w 5517475"/>
                <a:gd name="connsiteY17" fmla="*/ 2321590 h 6130481"/>
                <a:gd name="connsiteX18" fmla="*/ 4382048 w 5517475"/>
                <a:gd name="connsiteY18" fmla="*/ 1501856 h 6130481"/>
                <a:gd name="connsiteX19" fmla="*/ 3551900 w 5517475"/>
                <a:gd name="connsiteY19" fmla="*/ 808425 h 6130481"/>
                <a:gd name="connsiteX20" fmla="*/ 2549095 w 5517475"/>
                <a:gd name="connsiteY20" fmla="*/ 559851 h 6130481"/>
                <a:gd name="connsiteX21" fmla="*/ 1712566 w 5517475"/>
                <a:gd name="connsiteY21" fmla="*/ 812008 h 6130481"/>
                <a:gd name="connsiteX22" fmla="*/ 906044 w 5517475"/>
                <a:gd name="connsiteY22" fmla="*/ 1502976 h 6130481"/>
                <a:gd name="connsiteX23" fmla="*/ 558825 w 5517475"/>
                <a:gd name="connsiteY23" fmla="*/ 1831049 h 6130481"/>
                <a:gd name="connsiteX24" fmla="*/ 25063 w 5517475"/>
                <a:gd name="connsiteY24" fmla="*/ 2389556 h 6130481"/>
                <a:gd name="connsiteX25" fmla="*/ 0 w 5517475"/>
                <a:gd name="connsiteY25" fmla="*/ 2432109 h 6130481"/>
                <a:gd name="connsiteX26" fmla="*/ 0 w 5517475"/>
                <a:gd name="connsiteY26" fmla="*/ 1587383 h 6130481"/>
                <a:gd name="connsiteX27" fmla="*/ 76951 w 5517475"/>
                <a:gd name="connsiteY27" fmla="*/ 1513741 h 6130481"/>
                <a:gd name="connsiteX28" fmla="*/ 510118 w 5517475"/>
                <a:gd name="connsiteY28" fmla="*/ 1107273 h 6130481"/>
                <a:gd name="connsiteX29" fmla="*/ 2549095 w 5517475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475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8A614510-A9F4-41B6-B78E-F49E390C7E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0"/>
              <a:ext cx="5646974" cy="6483075"/>
            </a:xfrm>
            <a:custGeom>
              <a:avLst/>
              <a:gdLst>
                <a:gd name="connsiteX0" fmla="*/ 2405773 w 5646974"/>
                <a:gd name="connsiteY0" fmla="*/ 0 h 6483075"/>
                <a:gd name="connsiteX1" fmla="*/ 5646974 w 5646974"/>
                <a:gd name="connsiteY1" fmla="*/ 3241538 h 6483075"/>
                <a:gd name="connsiteX2" fmla="*/ 2405773 w 5646974"/>
                <a:gd name="connsiteY2" fmla="*/ 6483075 h 6483075"/>
                <a:gd name="connsiteX3" fmla="*/ 113897 w 5646974"/>
                <a:gd name="connsiteY3" fmla="*/ 5533666 h 6483075"/>
                <a:gd name="connsiteX4" fmla="*/ 0 w 5646974"/>
                <a:gd name="connsiteY4" fmla="*/ 5408336 h 6483075"/>
                <a:gd name="connsiteX5" fmla="*/ 0 w 5646974"/>
                <a:gd name="connsiteY5" fmla="*/ 4983659 h 6483075"/>
                <a:gd name="connsiteX6" fmla="*/ 155731 w 5646974"/>
                <a:gd name="connsiteY6" fmla="*/ 5176047 h 6483075"/>
                <a:gd name="connsiteX7" fmla="*/ 1093706 w 5646974"/>
                <a:gd name="connsiteY7" fmla="*/ 5866903 h 6483075"/>
                <a:gd name="connsiteX8" fmla="*/ 1639673 w 5646974"/>
                <a:gd name="connsiteY8" fmla="*/ 6059940 h 6483075"/>
                <a:gd name="connsiteX9" fmla="*/ 1709990 w 5646974"/>
                <a:gd name="connsiteY9" fmla="*/ 6076287 h 6483075"/>
                <a:gd name="connsiteX10" fmla="*/ 1780307 w 5646974"/>
                <a:gd name="connsiteY10" fmla="*/ 6091963 h 6483075"/>
                <a:gd name="connsiteX11" fmla="*/ 1851072 w 5646974"/>
                <a:gd name="connsiteY11" fmla="*/ 6105176 h 6483075"/>
                <a:gd name="connsiteX12" fmla="*/ 1886455 w 5646974"/>
                <a:gd name="connsiteY12" fmla="*/ 6111782 h 6483075"/>
                <a:gd name="connsiteX13" fmla="*/ 1921949 w 5646974"/>
                <a:gd name="connsiteY13" fmla="*/ 6117716 h 6483075"/>
                <a:gd name="connsiteX14" fmla="*/ 2064152 w 5646974"/>
                <a:gd name="connsiteY14" fmla="*/ 6137647 h 6483075"/>
                <a:gd name="connsiteX15" fmla="*/ 2206914 w 5646974"/>
                <a:gd name="connsiteY15" fmla="*/ 6151195 h 6483075"/>
                <a:gd name="connsiteX16" fmla="*/ 2350011 w 5646974"/>
                <a:gd name="connsiteY16" fmla="*/ 6158250 h 6483075"/>
                <a:gd name="connsiteX17" fmla="*/ 2493109 w 5646974"/>
                <a:gd name="connsiteY17" fmla="*/ 6159705 h 6483075"/>
                <a:gd name="connsiteX18" fmla="*/ 2781321 w 5646974"/>
                <a:gd name="connsiteY18" fmla="*/ 6147277 h 6483075"/>
                <a:gd name="connsiteX19" fmla="*/ 3345091 w 5646974"/>
                <a:gd name="connsiteY19" fmla="*/ 6060276 h 6483075"/>
                <a:gd name="connsiteX20" fmla="*/ 3878853 w 5646974"/>
                <a:gd name="connsiteY20" fmla="*/ 5871718 h 6483075"/>
                <a:gd name="connsiteX21" fmla="*/ 4367267 w 5646974"/>
                <a:gd name="connsiteY21" fmla="*/ 5573093 h 6483075"/>
                <a:gd name="connsiteX22" fmla="*/ 4424484 w 5646974"/>
                <a:gd name="connsiteY22" fmla="*/ 5528529 h 6483075"/>
                <a:gd name="connsiteX23" fmla="*/ 4481252 w 5646974"/>
                <a:gd name="connsiteY23" fmla="*/ 5483069 h 6483075"/>
                <a:gd name="connsiteX24" fmla="*/ 4536790 w 5646974"/>
                <a:gd name="connsiteY24" fmla="*/ 5435818 h 6483075"/>
                <a:gd name="connsiteX25" fmla="*/ 4591543 w 5646974"/>
                <a:gd name="connsiteY25" fmla="*/ 5387671 h 6483075"/>
                <a:gd name="connsiteX26" fmla="*/ 4794209 w 5646974"/>
                <a:gd name="connsiteY26" fmla="*/ 5181198 h 6483075"/>
                <a:gd name="connsiteX27" fmla="*/ 4956678 w 5646974"/>
                <a:gd name="connsiteY27" fmla="*/ 4945836 h 6483075"/>
                <a:gd name="connsiteX28" fmla="*/ 4989262 w 5646974"/>
                <a:gd name="connsiteY28" fmla="*/ 4881453 h 6483075"/>
                <a:gd name="connsiteX29" fmla="*/ 5017814 w 5646974"/>
                <a:gd name="connsiteY29" fmla="*/ 4814607 h 6483075"/>
                <a:gd name="connsiteX30" fmla="*/ 5044127 w 5646974"/>
                <a:gd name="connsiteY30" fmla="*/ 4746193 h 6483075"/>
                <a:gd name="connsiteX31" fmla="*/ 5068425 w 5646974"/>
                <a:gd name="connsiteY31" fmla="*/ 4676436 h 6483075"/>
                <a:gd name="connsiteX32" fmla="*/ 5154641 w 5646974"/>
                <a:gd name="connsiteY32" fmla="*/ 4390352 h 6483075"/>
                <a:gd name="connsiteX33" fmla="*/ 5196854 w 5646974"/>
                <a:gd name="connsiteY33" fmla="*/ 4246134 h 6483075"/>
                <a:gd name="connsiteX34" fmla="*/ 5240299 w 5646974"/>
                <a:gd name="connsiteY34" fmla="*/ 4102140 h 6483075"/>
                <a:gd name="connsiteX35" fmla="*/ 5432440 w 5646974"/>
                <a:gd name="connsiteY35" fmla="*/ 3532884 h 6483075"/>
                <a:gd name="connsiteX36" fmla="*/ 5528846 w 5646974"/>
                <a:gd name="connsiteY36" fmla="*/ 2951647 h 6483075"/>
                <a:gd name="connsiteX37" fmla="*/ 5495927 w 5646974"/>
                <a:gd name="connsiteY37" fmla="*/ 2658733 h 6483075"/>
                <a:gd name="connsiteX38" fmla="*/ 5480027 w 5646974"/>
                <a:gd name="connsiteY38" fmla="*/ 2586848 h 6483075"/>
                <a:gd name="connsiteX39" fmla="*/ 5461328 w 5646974"/>
                <a:gd name="connsiteY39" fmla="*/ 2515635 h 6483075"/>
                <a:gd name="connsiteX40" fmla="*/ 5439605 w 5646974"/>
                <a:gd name="connsiteY40" fmla="*/ 2445317 h 6483075"/>
                <a:gd name="connsiteX41" fmla="*/ 5415532 w 5646974"/>
                <a:gd name="connsiteY41" fmla="*/ 2375896 h 6483075"/>
                <a:gd name="connsiteX42" fmla="*/ 5144564 w 5646974"/>
                <a:gd name="connsiteY42" fmla="*/ 1857138 h 6483075"/>
                <a:gd name="connsiteX43" fmla="*/ 4774838 w 5646974"/>
                <a:gd name="connsiteY43" fmla="*/ 1405450 h 6483075"/>
                <a:gd name="connsiteX44" fmla="*/ 4345769 w 5646974"/>
                <a:gd name="connsiteY44" fmla="*/ 1012323 h 6483075"/>
                <a:gd name="connsiteX45" fmla="*/ 4115334 w 5646974"/>
                <a:gd name="connsiteY45" fmla="*/ 841344 h 6483075"/>
                <a:gd name="connsiteX46" fmla="*/ 3874038 w 5646974"/>
                <a:gd name="connsiteY46" fmla="*/ 691528 h 6483075"/>
                <a:gd name="connsiteX47" fmla="*/ 3359535 w 5646974"/>
                <a:gd name="connsiteY47" fmla="*/ 468819 h 6483075"/>
                <a:gd name="connsiteX48" fmla="*/ 2811105 w 5646974"/>
                <a:gd name="connsiteY48" fmla="*/ 366031 h 6483075"/>
                <a:gd name="connsiteX49" fmla="*/ 2741124 w 5646974"/>
                <a:gd name="connsiteY49" fmla="*/ 361440 h 6483075"/>
                <a:gd name="connsiteX50" fmla="*/ 2671030 w 5646974"/>
                <a:gd name="connsiteY50" fmla="*/ 358417 h 6483075"/>
                <a:gd name="connsiteX51" fmla="*/ 2600713 w 5646974"/>
                <a:gd name="connsiteY51" fmla="*/ 357521 h 6483075"/>
                <a:gd name="connsiteX52" fmla="*/ 2531739 w 5646974"/>
                <a:gd name="connsiteY52" fmla="*/ 358529 h 6483075"/>
                <a:gd name="connsiteX53" fmla="*/ 2259988 w 5646974"/>
                <a:gd name="connsiteY53" fmla="*/ 385289 h 6483075"/>
                <a:gd name="connsiteX54" fmla="*/ 1740670 w 5646974"/>
                <a:gd name="connsiteY54" fmla="*/ 553917 h 6483075"/>
                <a:gd name="connsiteX55" fmla="*/ 1264124 w 5646974"/>
                <a:gd name="connsiteY55" fmla="*/ 853549 h 6483075"/>
                <a:gd name="connsiteX56" fmla="*/ 823074 w 5646974"/>
                <a:gd name="connsiteY56" fmla="*/ 1234136 h 6483075"/>
                <a:gd name="connsiteX57" fmla="*/ 715694 w 5646974"/>
                <a:gd name="connsiteY57" fmla="*/ 1336252 h 6483075"/>
                <a:gd name="connsiteX58" fmla="*/ 606859 w 5646974"/>
                <a:gd name="connsiteY58" fmla="*/ 1440945 h 6483075"/>
                <a:gd name="connsiteX59" fmla="*/ 382023 w 5646974"/>
                <a:gd name="connsiteY59" fmla="*/ 1646074 h 6483075"/>
                <a:gd name="connsiteX60" fmla="*/ 158531 w 5646974"/>
                <a:gd name="connsiteY60" fmla="*/ 1843813 h 6483075"/>
                <a:gd name="connsiteX61" fmla="*/ 0 w 5646974"/>
                <a:gd name="connsiteY61" fmla="*/ 1991775 h 6483075"/>
                <a:gd name="connsiteX62" fmla="*/ 0 w 5646974"/>
                <a:gd name="connsiteY62" fmla="*/ 1074740 h 6483075"/>
                <a:gd name="connsiteX63" fmla="*/ 113897 w 5646974"/>
                <a:gd name="connsiteY63" fmla="*/ 949410 h 6483075"/>
                <a:gd name="connsiteX64" fmla="*/ 2405773 w 5646974"/>
                <a:gd name="connsiteY64" fmla="*/ 0 h 648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646974" h="6483075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74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9C9676DC-7FC3-88C2-B80E-E497CD50A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053641"/>
            <a:ext cx="3669161" cy="276009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CalMHSA Responsibilities: Billing - 1</a:t>
            </a:r>
          </a:p>
        </p:txBody>
      </p:sp>
      <p:sp>
        <p:nvSpPr>
          <p:cNvPr id="72" name="Content Placeholder 1">
            <a:extLst>
              <a:ext uri="{FF2B5EF4-FFF2-40B4-BE49-F238E27FC236}">
                <a16:creationId xmlns:a16="http://schemas.microsoft.com/office/drawing/2014/main" id="{7456F597-6D56-A65A-7F8B-7D5A5ABB3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800" b="1" dirty="0">
                <a:solidFill>
                  <a:schemeClr val="tx2"/>
                </a:solidFill>
                <a:latin typeface="+mn-lt"/>
                <a:cs typeface="+mn-cs"/>
              </a:rPr>
              <a:t>Billing Setup in SmartCare: </a:t>
            </a:r>
          </a:p>
          <a:p>
            <a:pPr lvl="1">
              <a:lnSpc>
                <a:spcPct val="90000"/>
              </a:lnSpc>
            </a:pPr>
            <a:r>
              <a:rPr lang="en-US" sz="1600" b="1" dirty="0">
                <a:solidFill>
                  <a:schemeClr val="tx2"/>
                </a:solidFill>
                <a:latin typeface="+mn-lt"/>
                <a:cs typeface="+mn-cs"/>
              </a:rPr>
              <a:t>Adding Plans</a:t>
            </a:r>
          </a:p>
          <a:p>
            <a:pPr lvl="1">
              <a:lnSpc>
                <a:spcPct val="90000"/>
              </a:lnSpc>
            </a:pPr>
            <a:r>
              <a:rPr lang="en-US" sz="1600" b="1" dirty="0">
                <a:solidFill>
                  <a:schemeClr val="tx2"/>
                </a:solidFill>
                <a:latin typeface="+mn-lt"/>
                <a:cs typeface="+mn-cs"/>
              </a:rPr>
              <a:t>Adding Programs</a:t>
            </a:r>
          </a:p>
          <a:p>
            <a:pPr lvl="1">
              <a:lnSpc>
                <a:spcPct val="90000"/>
              </a:lnSpc>
            </a:pPr>
            <a:r>
              <a:rPr lang="en-US" sz="1600" b="1" dirty="0">
                <a:solidFill>
                  <a:schemeClr val="tx2"/>
                </a:solidFill>
                <a:latin typeface="+mn-lt"/>
                <a:cs typeface="+mn-cs"/>
              </a:rPr>
              <a:t>Adding Procedure Codes</a:t>
            </a:r>
            <a:endParaRPr lang="en-US" sz="1600" dirty="0">
              <a:solidFill>
                <a:schemeClr val="tx2"/>
              </a:solidFill>
              <a:latin typeface="+mn-lt"/>
              <a:cs typeface="+mn-cs"/>
            </a:endParaRPr>
          </a:p>
          <a:p>
            <a:pPr>
              <a:lnSpc>
                <a:spcPct val="90000"/>
              </a:lnSpc>
            </a:pPr>
            <a:endParaRPr lang="en-US" sz="1800" dirty="0">
              <a:solidFill>
                <a:schemeClr val="tx2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3163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2304B3CD-6D54-2EEC-9ED7-90AB41C40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CalMHSA Responsibilities: Billing - 2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7B4A9F7-11D1-53B6-FEBB-5920B8816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800" b="1" dirty="0">
                <a:solidFill>
                  <a:schemeClr val="tx2"/>
                </a:solidFill>
                <a:latin typeface="+mn-lt"/>
                <a:cs typeface="+mn-cs"/>
              </a:rPr>
              <a:t>Pre-billing service error identification of services and charges with coordination between CalMHSA and the county to address errors</a:t>
            </a:r>
          </a:p>
        </p:txBody>
      </p:sp>
    </p:spTree>
    <p:extLst>
      <p:ext uri="{BB962C8B-B14F-4D97-AF65-F5344CB8AC3E}">
        <p14:creationId xmlns:p14="http://schemas.microsoft.com/office/powerpoint/2010/main" val="2758001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0" name="Rectangle 109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DDC7CD9B-F47D-0F76-AC0F-25F2AD01A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CalMHSA Responsibilities: Billing - 3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0131EE-24F8-8966-610F-C1C4DA3F1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800" b="1" dirty="0">
                <a:solidFill>
                  <a:schemeClr val="tx2"/>
                </a:solidFill>
                <a:latin typeface="+mn-lt"/>
                <a:cs typeface="+mn-cs"/>
              </a:rPr>
              <a:t>Generation of batches and claim file outputs:</a:t>
            </a:r>
          </a:p>
          <a:p>
            <a:pPr lvl="1">
              <a:lnSpc>
                <a:spcPct val="90000"/>
              </a:lnSpc>
            </a:pPr>
            <a:r>
              <a:rPr lang="en-US" sz="1800" b="1" dirty="0">
                <a:solidFill>
                  <a:schemeClr val="tx2"/>
                </a:solidFill>
                <a:latin typeface="+mn-lt"/>
                <a:cs typeface="+mn-cs"/>
              </a:rPr>
              <a:t>Other Health Coverage OHC </a:t>
            </a:r>
            <a:r>
              <a:rPr lang="en-US" sz="1800" dirty="0">
                <a:solidFill>
                  <a:schemeClr val="tx2"/>
                </a:solidFill>
                <a:latin typeface="+mn-lt"/>
                <a:cs typeface="+mn-cs"/>
              </a:rPr>
              <a:t>– creation of CMS 1500 batches </a:t>
            </a:r>
            <a:r>
              <a:rPr lang="en-US" sz="1800" u="sng" dirty="0">
                <a:solidFill>
                  <a:schemeClr val="tx2"/>
                </a:solidFill>
                <a:latin typeface="+mn-lt"/>
                <a:cs typeface="+mn-cs"/>
              </a:rPr>
              <a:t>to be printed and submitted by the county</a:t>
            </a:r>
            <a:endParaRPr lang="en-US" sz="1800" u="sng" dirty="0">
              <a:solidFill>
                <a:schemeClr val="tx2"/>
              </a:solidFill>
              <a:latin typeface="+mn-lt"/>
              <a:cs typeface="Calibri"/>
            </a:endParaRPr>
          </a:p>
          <a:p>
            <a:pPr lvl="1">
              <a:lnSpc>
                <a:spcPct val="90000"/>
              </a:lnSpc>
            </a:pPr>
            <a:r>
              <a:rPr lang="en-US" sz="1800" b="1" dirty="0">
                <a:solidFill>
                  <a:schemeClr val="tx2"/>
                </a:solidFill>
                <a:latin typeface="+mn-lt"/>
                <a:cs typeface="+mn-cs"/>
              </a:rPr>
              <a:t>Medicare</a:t>
            </a:r>
            <a:r>
              <a:rPr lang="en-US" sz="1800" dirty="0">
                <a:solidFill>
                  <a:schemeClr val="tx2"/>
                </a:solidFill>
                <a:latin typeface="+mn-lt"/>
                <a:cs typeface="+mn-cs"/>
              </a:rPr>
              <a:t> - creation of Medicare 837 claim batches to be submitted by CalMHSA to the appropriate fiscal intermediary on behalf of the county</a:t>
            </a:r>
            <a:endParaRPr lang="en-US" sz="1800" dirty="0">
              <a:solidFill>
                <a:schemeClr val="tx2"/>
              </a:solidFill>
              <a:latin typeface="+mn-lt"/>
              <a:cs typeface="Calibri"/>
            </a:endParaRPr>
          </a:p>
          <a:p>
            <a:pPr lvl="1">
              <a:lnSpc>
                <a:spcPct val="90000"/>
              </a:lnSpc>
            </a:pPr>
            <a:r>
              <a:rPr lang="en-US" sz="1800" b="1" dirty="0">
                <a:solidFill>
                  <a:schemeClr val="tx2"/>
                </a:solidFill>
                <a:latin typeface="+mn-lt"/>
                <a:cs typeface="+mn-cs"/>
              </a:rPr>
              <a:t>Medi-Cal</a:t>
            </a:r>
            <a:r>
              <a:rPr lang="en-US" sz="1800" dirty="0">
                <a:solidFill>
                  <a:schemeClr val="tx2"/>
                </a:solidFill>
                <a:latin typeface="+mn-lt"/>
                <a:cs typeface="+mn-cs"/>
              </a:rPr>
              <a:t> – creation of Medical 837 claim batches to be submitted by CalMHSA to DHCS on behalf of the county</a:t>
            </a:r>
            <a:endParaRPr lang="en-US" sz="1800" dirty="0">
              <a:solidFill>
                <a:schemeClr val="tx2"/>
              </a:solidFill>
              <a:latin typeface="+mn-lt"/>
              <a:cs typeface="Calibri"/>
            </a:endParaRPr>
          </a:p>
          <a:p>
            <a:pPr lvl="1">
              <a:lnSpc>
                <a:spcPct val="90000"/>
              </a:lnSpc>
            </a:pPr>
            <a:r>
              <a:rPr lang="en-US" sz="1800" dirty="0">
                <a:solidFill>
                  <a:schemeClr val="tx2"/>
                </a:solidFill>
                <a:latin typeface="+mn-lt"/>
                <a:cs typeface="+mn-cs"/>
              </a:rPr>
              <a:t>Generation of claims to </a:t>
            </a:r>
            <a:r>
              <a:rPr lang="en-US" sz="1800" b="1" dirty="0">
                <a:solidFill>
                  <a:schemeClr val="tx2"/>
                </a:solidFill>
                <a:latin typeface="+mn-lt"/>
                <a:cs typeface="+mn-cs"/>
              </a:rPr>
              <a:t>Secondary Payors </a:t>
            </a:r>
            <a:r>
              <a:rPr lang="en-US" sz="1800" dirty="0">
                <a:solidFill>
                  <a:schemeClr val="tx2"/>
                </a:solidFill>
                <a:latin typeface="+mn-lt"/>
                <a:cs typeface="+mn-cs"/>
              </a:rPr>
              <a:t>per appropriate submission methods when needed</a:t>
            </a:r>
            <a:endParaRPr lang="en-US" sz="1800" dirty="0">
              <a:solidFill>
                <a:schemeClr val="tx2"/>
              </a:solidFill>
              <a:latin typeface="+mn-lt"/>
              <a:cs typeface="Calibri"/>
            </a:endParaRPr>
          </a:p>
          <a:p>
            <a:pPr>
              <a:lnSpc>
                <a:spcPct val="90000"/>
              </a:lnSpc>
            </a:pPr>
            <a:endParaRPr lang="en-US" sz="1800" dirty="0">
              <a:solidFill>
                <a:schemeClr val="tx2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7897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BF42CA-AD55-48B4-8949-C4DCA60A6A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AE1D3D-3106-4CB2-AA7C-0C1642AC0F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A31B6AF-B711-4CDB-8C2B-16E963DDC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8137" y="0"/>
            <a:ext cx="5646974" cy="6483075"/>
            <a:chOff x="-19221" y="0"/>
            <a:chExt cx="5646974" cy="6483075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A818331-E13C-49C6-B98D-A60AD0E85A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16610"/>
              <a:ext cx="5535001" cy="6250127"/>
            </a:xfrm>
            <a:custGeom>
              <a:avLst/>
              <a:gdLst>
                <a:gd name="connsiteX0" fmla="*/ 2510242 w 5535001"/>
                <a:gd name="connsiteY0" fmla="*/ 174 h 6250127"/>
                <a:gd name="connsiteX1" fmla="*/ 2550551 w 5535001"/>
                <a:gd name="connsiteY1" fmla="*/ 510 h 6250127"/>
                <a:gd name="connsiteX2" fmla="*/ 2629490 w 5535001"/>
                <a:gd name="connsiteY2" fmla="*/ 3757 h 6250127"/>
                <a:gd name="connsiteX3" fmla="*/ 2708317 w 5535001"/>
                <a:gd name="connsiteY3" fmla="*/ 7229 h 6250127"/>
                <a:gd name="connsiteX4" fmla="*/ 2787256 w 5535001"/>
                <a:gd name="connsiteY4" fmla="*/ 14619 h 6250127"/>
                <a:gd name="connsiteX5" fmla="*/ 3408467 w 5535001"/>
                <a:gd name="connsiteY5" fmla="*/ 145064 h 6250127"/>
                <a:gd name="connsiteX6" fmla="*/ 3557723 w 5535001"/>
                <a:gd name="connsiteY6" fmla="*/ 199593 h 6250127"/>
                <a:gd name="connsiteX7" fmla="*/ 3594337 w 5535001"/>
                <a:gd name="connsiteY7" fmla="*/ 214597 h 6250127"/>
                <a:gd name="connsiteX8" fmla="*/ 3630616 w 5535001"/>
                <a:gd name="connsiteY8" fmla="*/ 230385 h 6250127"/>
                <a:gd name="connsiteX9" fmla="*/ 3703172 w 5535001"/>
                <a:gd name="connsiteY9" fmla="*/ 262073 h 6250127"/>
                <a:gd name="connsiteX10" fmla="*/ 3739003 w 5535001"/>
                <a:gd name="connsiteY10" fmla="*/ 278756 h 6250127"/>
                <a:gd name="connsiteX11" fmla="*/ 3756806 w 5535001"/>
                <a:gd name="connsiteY11" fmla="*/ 287266 h 6250127"/>
                <a:gd name="connsiteX12" fmla="*/ 3773714 w 5535001"/>
                <a:gd name="connsiteY12" fmla="*/ 297567 h 6250127"/>
                <a:gd name="connsiteX13" fmla="*/ 3840784 w 5535001"/>
                <a:gd name="connsiteY13" fmla="*/ 339332 h 6250127"/>
                <a:gd name="connsiteX14" fmla="*/ 3873927 w 5535001"/>
                <a:gd name="connsiteY14" fmla="*/ 360495 h 6250127"/>
                <a:gd name="connsiteX15" fmla="*/ 3906062 w 5535001"/>
                <a:gd name="connsiteY15" fmla="*/ 383001 h 6250127"/>
                <a:gd name="connsiteX16" fmla="*/ 3969662 w 5535001"/>
                <a:gd name="connsiteY16" fmla="*/ 428572 h 6250127"/>
                <a:gd name="connsiteX17" fmla="*/ 4423029 w 5535001"/>
                <a:gd name="connsiteY17" fmla="*/ 837600 h 6250127"/>
                <a:gd name="connsiteX18" fmla="*/ 4474647 w 5535001"/>
                <a:gd name="connsiteY18" fmla="*/ 891569 h 6250127"/>
                <a:gd name="connsiteX19" fmla="*/ 4524250 w 5535001"/>
                <a:gd name="connsiteY19" fmla="*/ 946883 h 6250127"/>
                <a:gd name="connsiteX20" fmla="*/ 4573965 w 5535001"/>
                <a:gd name="connsiteY20" fmla="*/ 1001748 h 6250127"/>
                <a:gd name="connsiteX21" fmla="*/ 4622224 w 5535001"/>
                <a:gd name="connsiteY21" fmla="*/ 1057509 h 6250127"/>
                <a:gd name="connsiteX22" fmla="*/ 4717510 w 5535001"/>
                <a:gd name="connsiteY22" fmla="*/ 1169143 h 6250127"/>
                <a:gd name="connsiteX23" fmla="*/ 4764986 w 5535001"/>
                <a:gd name="connsiteY23" fmla="*/ 1224681 h 6250127"/>
                <a:gd name="connsiteX24" fmla="*/ 4813021 w 5535001"/>
                <a:gd name="connsiteY24" fmla="*/ 1279994 h 6250127"/>
                <a:gd name="connsiteX25" fmla="*/ 5001915 w 5535001"/>
                <a:gd name="connsiteY25" fmla="*/ 1506846 h 6250127"/>
                <a:gd name="connsiteX26" fmla="*/ 5170542 w 5535001"/>
                <a:gd name="connsiteY26" fmla="*/ 1751165 h 6250127"/>
                <a:gd name="connsiteX27" fmla="*/ 5428969 w 5535001"/>
                <a:gd name="connsiteY27" fmla="*/ 2293660 h 6250127"/>
                <a:gd name="connsiteX28" fmla="*/ 5534893 w 5535001"/>
                <a:gd name="connsiteY28" fmla="*/ 2899307 h 6250127"/>
                <a:gd name="connsiteX29" fmla="*/ 5508804 w 5535001"/>
                <a:gd name="connsiteY29" fmla="*/ 3211144 h 6250127"/>
                <a:gd name="connsiteX30" fmla="*/ 5426282 w 5535001"/>
                <a:gd name="connsiteY30" fmla="*/ 3513352 h 6250127"/>
                <a:gd name="connsiteX31" fmla="*/ 5248250 w 5535001"/>
                <a:gd name="connsiteY31" fmla="*/ 4030542 h 6250127"/>
                <a:gd name="connsiteX32" fmla="*/ 5208612 w 5535001"/>
                <a:gd name="connsiteY32" fmla="*/ 4161771 h 6250127"/>
                <a:gd name="connsiteX33" fmla="*/ 5170318 w 5535001"/>
                <a:gd name="connsiteY33" fmla="*/ 4294680 h 6250127"/>
                <a:gd name="connsiteX34" fmla="*/ 5132248 w 5535001"/>
                <a:gd name="connsiteY34" fmla="*/ 4430164 h 6250127"/>
                <a:gd name="connsiteX35" fmla="*/ 5112765 w 5535001"/>
                <a:gd name="connsiteY35" fmla="*/ 4498914 h 6250127"/>
                <a:gd name="connsiteX36" fmla="*/ 5091715 w 5535001"/>
                <a:gd name="connsiteY36" fmla="*/ 4569119 h 6250127"/>
                <a:gd name="connsiteX37" fmla="*/ 5068985 w 5535001"/>
                <a:gd name="connsiteY37" fmla="*/ 4640220 h 6250127"/>
                <a:gd name="connsiteX38" fmla="*/ 5043904 w 5535001"/>
                <a:gd name="connsiteY38" fmla="*/ 4712105 h 6250127"/>
                <a:gd name="connsiteX39" fmla="*/ 5015799 w 5535001"/>
                <a:gd name="connsiteY39" fmla="*/ 4784438 h 6250127"/>
                <a:gd name="connsiteX40" fmla="*/ 4982880 w 5535001"/>
                <a:gd name="connsiteY40" fmla="*/ 4856435 h 6250127"/>
                <a:gd name="connsiteX41" fmla="*/ 4817276 w 5535001"/>
                <a:gd name="connsiteY41" fmla="*/ 5125275 h 6250127"/>
                <a:gd name="connsiteX42" fmla="*/ 4618753 w 5535001"/>
                <a:gd name="connsiteY42" fmla="*/ 5355374 h 6250127"/>
                <a:gd name="connsiteX43" fmla="*/ 4566575 w 5535001"/>
                <a:gd name="connsiteY43" fmla="*/ 5408560 h 6250127"/>
                <a:gd name="connsiteX44" fmla="*/ 4513837 w 5535001"/>
                <a:gd name="connsiteY44" fmla="*/ 5461186 h 6250127"/>
                <a:gd name="connsiteX45" fmla="*/ 4459531 w 5535001"/>
                <a:gd name="connsiteY45" fmla="*/ 5512580 h 6250127"/>
                <a:gd name="connsiteX46" fmla="*/ 4404554 w 5535001"/>
                <a:gd name="connsiteY46" fmla="*/ 5563526 h 6250127"/>
                <a:gd name="connsiteX47" fmla="*/ 4348009 w 5535001"/>
                <a:gd name="connsiteY47" fmla="*/ 5613017 h 6250127"/>
                <a:gd name="connsiteX48" fmla="*/ 4290568 w 5535001"/>
                <a:gd name="connsiteY48" fmla="*/ 5661948 h 6250127"/>
                <a:gd name="connsiteX49" fmla="*/ 4276124 w 5535001"/>
                <a:gd name="connsiteY49" fmla="*/ 5674153 h 6250127"/>
                <a:gd name="connsiteX50" fmla="*/ 4261120 w 5535001"/>
                <a:gd name="connsiteY50" fmla="*/ 5685798 h 6250127"/>
                <a:gd name="connsiteX51" fmla="*/ 4231112 w 5535001"/>
                <a:gd name="connsiteY51" fmla="*/ 5708976 h 6250127"/>
                <a:gd name="connsiteX52" fmla="*/ 4170984 w 5535001"/>
                <a:gd name="connsiteY52" fmla="*/ 5755443 h 6250127"/>
                <a:gd name="connsiteX53" fmla="*/ 4046025 w 5535001"/>
                <a:gd name="connsiteY53" fmla="*/ 5843228 h 6250127"/>
                <a:gd name="connsiteX54" fmla="*/ 3915356 w 5535001"/>
                <a:gd name="connsiteY54" fmla="*/ 5923735 h 6250127"/>
                <a:gd name="connsiteX55" fmla="*/ 3346323 w 5535001"/>
                <a:gd name="connsiteY55" fmla="*/ 6158872 h 6250127"/>
                <a:gd name="connsiteX56" fmla="*/ 2743476 w 5535001"/>
                <a:gd name="connsiteY56" fmla="*/ 6247328 h 6250127"/>
                <a:gd name="connsiteX57" fmla="*/ 2668120 w 5535001"/>
                <a:gd name="connsiteY57" fmla="*/ 6249344 h 6250127"/>
                <a:gd name="connsiteX58" fmla="*/ 2630498 w 5535001"/>
                <a:gd name="connsiteY58" fmla="*/ 6250127 h 6250127"/>
                <a:gd name="connsiteX59" fmla="*/ 2592988 w 5535001"/>
                <a:gd name="connsiteY59" fmla="*/ 6249568 h 6250127"/>
                <a:gd name="connsiteX60" fmla="*/ 2518080 w 5535001"/>
                <a:gd name="connsiteY60" fmla="*/ 6247777 h 6250127"/>
                <a:gd name="connsiteX61" fmla="*/ 2442948 w 5535001"/>
                <a:gd name="connsiteY61" fmla="*/ 6244529 h 6250127"/>
                <a:gd name="connsiteX62" fmla="*/ 2291676 w 5535001"/>
                <a:gd name="connsiteY62" fmla="*/ 6232213 h 6250127"/>
                <a:gd name="connsiteX63" fmla="*/ 2141412 w 5535001"/>
                <a:gd name="connsiteY63" fmla="*/ 6212394 h 6250127"/>
                <a:gd name="connsiteX64" fmla="*/ 1992715 w 5535001"/>
                <a:gd name="connsiteY64" fmla="*/ 6184961 h 6250127"/>
                <a:gd name="connsiteX65" fmla="*/ 1845811 w 5535001"/>
                <a:gd name="connsiteY65" fmla="*/ 6151034 h 6250127"/>
                <a:gd name="connsiteX66" fmla="*/ 1701033 w 5535001"/>
                <a:gd name="connsiteY66" fmla="*/ 6110724 h 6250127"/>
                <a:gd name="connsiteX67" fmla="*/ 1629484 w 5535001"/>
                <a:gd name="connsiteY67" fmla="*/ 6088219 h 6250127"/>
                <a:gd name="connsiteX68" fmla="*/ 1558383 w 5535001"/>
                <a:gd name="connsiteY68" fmla="*/ 6064929 h 6250127"/>
                <a:gd name="connsiteX69" fmla="*/ 1011968 w 5535001"/>
                <a:gd name="connsiteY69" fmla="*/ 5828896 h 6250127"/>
                <a:gd name="connsiteX70" fmla="*/ 511237 w 5535001"/>
                <a:gd name="connsiteY70" fmla="*/ 5512356 h 6250127"/>
                <a:gd name="connsiteX71" fmla="*/ 395572 w 5535001"/>
                <a:gd name="connsiteY71" fmla="*/ 5419757 h 6250127"/>
                <a:gd name="connsiteX72" fmla="*/ 284722 w 5535001"/>
                <a:gd name="connsiteY72" fmla="*/ 5321559 h 6250127"/>
                <a:gd name="connsiteX73" fmla="*/ 257513 w 5535001"/>
                <a:gd name="connsiteY73" fmla="*/ 5296477 h 6250127"/>
                <a:gd name="connsiteX74" fmla="*/ 243853 w 5535001"/>
                <a:gd name="connsiteY74" fmla="*/ 5283937 h 6250127"/>
                <a:gd name="connsiteX75" fmla="*/ 230752 w 5535001"/>
                <a:gd name="connsiteY75" fmla="*/ 5270836 h 6250127"/>
                <a:gd name="connsiteX76" fmla="*/ 178574 w 5535001"/>
                <a:gd name="connsiteY76" fmla="*/ 5218322 h 6250127"/>
                <a:gd name="connsiteX77" fmla="*/ 126508 w 5535001"/>
                <a:gd name="connsiteY77" fmla="*/ 5165584 h 6250127"/>
                <a:gd name="connsiteX78" fmla="*/ 76345 w 5535001"/>
                <a:gd name="connsiteY78" fmla="*/ 5111167 h 6250127"/>
                <a:gd name="connsiteX79" fmla="*/ 26407 w 5535001"/>
                <a:gd name="connsiteY79" fmla="*/ 5056413 h 6250127"/>
                <a:gd name="connsiteX80" fmla="*/ 0 w 5535001"/>
                <a:gd name="connsiteY80" fmla="*/ 5024776 h 6250127"/>
                <a:gd name="connsiteX81" fmla="*/ 0 w 5535001"/>
                <a:gd name="connsiteY81" fmla="*/ 4492798 h 6250127"/>
                <a:gd name="connsiteX82" fmla="*/ 28534 w 5535001"/>
                <a:gd name="connsiteY82" fmla="*/ 4537879 h 6250127"/>
                <a:gd name="connsiteX83" fmla="*/ 66604 w 5535001"/>
                <a:gd name="connsiteY83" fmla="*/ 4592745 h 6250127"/>
                <a:gd name="connsiteX84" fmla="*/ 104114 w 5535001"/>
                <a:gd name="connsiteY84" fmla="*/ 4647834 h 6250127"/>
                <a:gd name="connsiteX85" fmla="*/ 143751 w 5535001"/>
                <a:gd name="connsiteY85" fmla="*/ 4701580 h 6250127"/>
                <a:gd name="connsiteX86" fmla="*/ 182717 w 5535001"/>
                <a:gd name="connsiteY86" fmla="*/ 4755773 h 6250127"/>
                <a:gd name="connsiteX87" fmla="*/ 223810 w 5535001"/>
                <a:gd name="connsiteY87" fmla="*/ 4808399 h 6250127"/>
                <a:gd name="connsiteX88" fmla="*/ 264679 w 5535001"/>
                <a:gd name="connsiteY88" fmla="*/ 4861249 h 6250127"/>
                <a:gd name="connsiteX89" fmla="*/ 307788 w 5535001"/>
                <a:gd name="connsiteY89" fmla="*/ 4912420 h 6250127"/>
                <a:gd name="connsiteX90" fmla="*/ 351232 w 5535001"/>
                <a:gd name="connsiteY90" fmla="*/ 4963254 h 6250127"/>
                <a:gd name="connsiteX91" fmla="*/ 397028 w 5535001"/>
                <a:gd name="connsiteY91" fmla="*/ 5012185 h 6250127"/>
                <a:gd name="connsiteX92" fmla="*/ 443496 w 5535001"/>
                <a:gd name="connsiteY92" fmla="*/ 5060444 h 6250127"/>
                <a:gd name="connsiteX93" fmla="*/ 455140 w 5535001"/>
                <a:gd name="connsiteY93" fmla="*/ 5072537 h 6250127"/>
                <a:gd name="connsiteX94" fmla="*/ 467345 w 5535001"/>
                <a:gd name="connsiteY94" fmla="*/ 5083958 h 6250127"/>
                <a:gd name="connsiteX95" fmla="*/ 491755 w 5535001"/>
                <a:gd name="connsiteY95" fmla="*/ 5106912 h 6250127"/>
                <a:gd name="connsiteX96" fmla="*/ 540686 w 5535001"/>
                <a:gd name="connsiteY96" fmla="*/ 5152819 h 6250127"/>
                <a:gd name="connsiteX97" fmla="*/ 552890 w 5535001"/>
                <a:gd name="connsiteY97" fmla="*/ 5164353 h 6250127"/>
                <a:gd name="connsiteX98" fmla="*/ 565655 w 5535001"/>
                <a:gd name="connsiteY98" fmla="*/ 5175214 h 6250127"/>
                <a:gd name="connsiteX99" fmla="*/ 591072 w 5535001"/>
                <a:gd name="connsiteY99" fmla="*/ 5197048 h 6250127"/>
                <a:gd name="connsiteX100" fmla="*/ 694197 w 5535001"/>
                <a:gd name="connsiteY100" fmla="*/ 5283041 h 6250127"/>
                <a:gd name="connsiteX101" fmla="*/ 1146221 w 5535001"/>
                <a:gd name="connsiteY101" fmla="*/ 5573716 h 6250127"/>
                <a:gd name="connsiteX102" fmla="*/ 1650982 w 5535001"/>
                <a:gd name="connsiteY102" fmla="*/ 5758130 h 6250127"/>
                <a:gd name="connsiteX103" fmla="*/ 1716485 w 5535001"/>
                <a:gd name="connsiteY103" fmla="*/ 5772798 h 6250127"/>
                <a:gd name="connsiteX104" fmla="*/ 1782211 w 5535001"/>
                <a:gd name="connsiteY104" fmla="*/ 5786235 h 6250127"/>
                <a:gd name="connsiteX105" fmla="*/ 1848386 w 5535001"/>
                <a:gd name="connsiteY105" fmla="*/ 5796984 h 6250127"/>
                <a:gd name="connsiteX106" fmla="*/ 1881417 w 5535001"/>
                <a:gd name="connsiteY106" fmla="*/ 5802359 h 6250127"/>
                <a:gd name="connsiteX107" fmla="*/ 1914560 w 5535001"/>
                <a:gd name="connsiteY107" fmla="*/ 5807061 h 6250127"/>
                <a:gd name="connsiteX108" fmla="*/ 2047469 w 5535001"/>
                <a:gd name="connsiteY108" fmla="*/ 5821282 h 6250127"/>
                <a:gd name="connsiteX109" fmla="*/ 2180601 w 5535001"/>
                <a:gd name="connsiteY109" fmla="*/ 5828896 h 6250127"/>
                <a:gd name="connsiteX110" fmla="*/ 2313622 w 5535001"/>
                <a:gd name="connsiteY110" fmla="*/ 5830463 h 6250127"/>
                <a:gd name="connsiteX111" fmla="*/ 2380021 w 5535001"/>
                <a:gd name="connsiteY111" fmla="*/ 5828448 h 6250127"/>
                <a:gd name="connsiteX112" fmla="*/ 2446195 w 5535001"/>
                <a:gd name="connsiteY112" fmla="*/ 5826433 h 6250127"/>
                <a:gd name="connsiteX113" fmla="*/ 2513041 w 5535001"/>
                <a:gd name="connsiteY113" fmla="*/ 5822737 h 6250127"/>
                <a:gd name="connsiteX114" fmla="*/ 2580111 w 5535001"/>
                <a:gd name="connsiteY114" fmla="*/ 5818258 h 6250127"/>
                <a:gd name="connsiteX115" fmla="*/ 2613590 w 5535001"/>
                <a:gd name="connsiteY115" fmla="*/ 5816355 h 6250127"/>
                <a:gd name="connsiteX116" fmla="*/ 2646845 w 5535001"/>
                <a:gd name="connsiteY116" fmla="*/ 5813108 h 6250127"/>
                <a:gd name="connsiteX117" fmla="*/ 2713244 w 5535001"/>
                <a:gd name="connsiteY117" fmla="*/ 5806838 h 6250127"/>
                <a:gd name="connsiteX118" fmla="*/ 3230882 w 5535001"/>
                <a:gd name="connsiteY118" fmla="*/ 5721292 h 6250127"/>
                <a:gd name="connsiteX119" fmla="*/ 3720416 w 5535001"/>
                <a:gd name="connsiteY119" fmla="*/ 5556472 h 6250127"/>
                <a:gd name="connsiteX120" fmla="*/ 3837425 w 5535001"/>
                <a:gd name="connsiteY120" fmla="*/ 5499927 h 6250127"/>
                <a:gd name="connsiteX121" fmla="*/ 3951634 w 5535001"/>
                <a:gd name="connsiteY121" fmla="*/ 5436552 h 6250127"/>
                <a:gd name="connsiteX122" fmla="*/ 4007284 w 5535001"/>
                <a:gd name="connsiteY122" fmla="*/ 5401841 h 6250127"/>
                <a:gd name="connsiteX123" fmla="*/ 4035164 w 5535001"/>
                <a:gd name="connsiteY123" fmla="*/ 5384374 h 6250127"/>
                <a:gd name="connsiteX124" fmla="*/ 4049049 w 5535001"/>
                <a:gd name="connsiteY124" fmla="*/ 5375640 h 6250127"/>
                <a:gd name="connsiteX125" fmla="*/ 4062485 w 5535001"/>
                <a:gd name="connsiteY125" fmla="*/ 5366123 h 6250127"/>
                <a:gd name="connsiteX126" fmla="*/ 4116567 w 5535001"/>
                <a:gd name="connsiteY126" fmla="*/ 5328277 h 6250127"/>
                <a:gd name="connsiteX127" fmla="*/ 4169976 w 5535001"/>
                <a:gd name="connsiteY127" fmla="*/ 5289199 h 6250127"/>
                <a:gd name="connsiteX128" fmla="*/ 4222042 w 5535001"/>
                <a:gd name="connsiteY128" fmla="*/ 5247994 h 6250127"/>
                <a:gd name="connsiteX129" fmla="*/ 4273213 w 5535001"/>
                <a:gd name="connsiteY129" fmla="*/ 5205558 h 6250127"/>
                <a:gd name="connsiteX130" fmla="*/ 4323151 w 5535001"/>
                <a:gd name="connsiteY130" fmla="*/ 5161329 h 6250127"/>
                <a:gd name="connsiteX131" fmla="*/ 4371971 w 5535001"/>
                <a:gd name="connsiteY131" fmla="*/ 5116093 h 6250127"/>
                <a:gd name="connsiteX132" fmla="*/ 4546868 w 5535001"/>
                <a:gd name="connsiteY132" fmla="*/ 4924400 h 6250127"/>
                <a:gd name="connsiteX133" fmla="*/ 4675634 w 5535001"/>
                <a:gd name="connsiteY133" fmla="*/ 4715352 h 6250127"/>
                <a:gd name="connsiteX134" fmla="*/ 4700155 w 5535001"/>
                <a:gd name="connsiteY134" fmla="*/ 4659255 h 6250127"/>
                <a:gd name="connsiteX135" fmla="*/ 4721206 w 5535001"/>
                <a:gd name="connsiteY135" fmla="*/ 4600135 h 6250127"/>
                <a:gd name="connsiteX136" fmla="*/ 4740465 w 5535001"/>
                <a:gd name="connsiteY136" fmla="*/ 4538887 h 6250127"/>
                <a:gd name="connsiteX137" fmla="*/ 4758492 w 5535001"/>
                <a:gd name="connsiteY137" fmla="*/ 4475848 h 6250127"/>
                <a:gd name="connsiteX138" fmla="*/ 4891288 w 5535001"/>
                <a:gd name="connsiteY138" fmla="*/ 3930329 h 6250127"/>
                <a:gd name="connsiteX139" fmla="*/ 5066298 w 5535001"/>
                <a:gd name="connsiteY139" fmla="*/ 3382235 h 6250127"/>
                <a:gd name="connsiteX140" fmla="*/ 5156994 w 5535001"/>
                <a:gd name="connsiteY140" fmla="*/ 2898635 h 6250127"/>
                <a:gd name="connsiteX141" fmla="*/ 5083317 w 5535001"/>
                <a:gd name="connsiteY141" fmla="*/ 2402047 h 6250127"/>
                <a:gd name="connsiteX142" fmla="*/ 4871022 w 5535001"/>
                <a:gd name="connsiteY142" fmla="*/ 1926958 h 6250127"/>
                <a:gd name="connsiteX143" fmla="*/ 4727028 w 5535001"/>
                <a:gd name="connsiteY143" fmla="*/ 1703577 h 6250127"/>
                <a:gd name="connsiteX144" fmla="*/ 4563776 w 5535001"/>
                <a:gd name="connsiteY144" fmla="*/ 1490834 h 6250127"/>
                <a:gd name="connsiteX145" fmla="*/ 4370291 w 5535001"/>
                <a:gd name="connsiteY145" fmla="*/ 1300596 h 6250127"/>
                <a:gd name="connsiteX146" fmla="*/ 4266046 w 5535001"/>
                <a:gd name="connsiteY146" fmla="*/ 1214491 h 6250127"/>
                <a:gd name="connsiteX147" fmla="*/ 4212973 w 5535001"/>
                <a:gd name="connsiteY147" fmla="*/ 1173062 h 6250127"/>
                <a:gd name="connsiteX148" fmla="*/ 4157995 w 5535001"/>
                <a:gd name="connsiteY148" fmla="*/ 1134545 h 6250127"/>
                <a:gd name="connsiteX149" fmla="*/ 3697126 w 5535001"/>
                <a:gd name="connsiteY149" fmla="*/ 881044 h 6250127"/>
                <a:gd name="connsiteX150" fmla="*/ 3637670 w 5535001"/>
                <a:gd name="connsiteY150" fmla="*/ 856747 h 6250127"/>
                <a:gd name="connsiteX151" fmla="*/ 3608222 w 5535001"/>
                <a:gd name="connsiteY151" fmla="*/ 844318 h 6250127"/>
                <a:gd name="connsiteX152" fmla="*/ 3578214 w 5535001"/>
                <a:gd name="connsiteY152" fmla="*/ 833457 h 6250127"/>
                <a:gd name="connsiteX153" fmla="*/ 3518309 w 5535001"/>
                <a:gd name="connsiteY153" fmla="*/ 812294 h 6250127"/>
                <a:gd name="connsiteX154" fmla="*/ 3503417 w 5535001"/>
                <a:gd name="connsiteY154" fmla="*/ 806920 h 6250127"/>
                <a:gd name="connsiteX155" fmla="*/ 3489533 w 5535001"/>
                <a:gd name="connsiteY155" fmla="*/ 799642 h 6250127"/>
                <a:gd name="connsiteX156" fmla="*/ 3460869 w 5535001"/>
                <a:gd name="connsiteY156" fmla="*/ 787101 h 6250127"/>
                <a:gd name="connsiteX157" fmla="*/ 3402980 w 5535001"/>
                <a:gd name="connsiteY157" fmla="*/ 763475 h 6250127"/>
                <a:gd name="connsiteX158" fmla="*/ 3374092 w 5535001"/>
                <a:gd name="connsiteY158" fmla="*/ 751606 h 6250127"/>
                <a:gd name="connsiteX159" fmla="*/ 3344980 w 5535001"/>
                <a:gd name="connsiteY159" fmla="*/ 740409 h 6250127"/>
                <a:gd name="connsiteX160" fmla="*/ 3226627 w 5535001"/>
                <a:gd name="connsiteY160" fmla="*/ 700772 h 6250127"/>
                <a:gd name="connsiteX161" fmla="*/ 2735750 w 5535001"/>
                <a:gd name="connsiteY161" fmla="*/ 614667 h 6250127"/>
                <a:gd name="connsiteX162" fmla="*/ 2673158 w 5535001"/>
                <a:gd name="connsiteY162" fmla="*/ 610412 h 6250127"/>
                <a:gd name="connsiteX163" fmla="*/ 2610119 w 5535001"/>
                <a:gd name="connsiteY163" fmla="*/ 609628 h 6250127"/>
                <a:gd name="connsiteX164" fmla="*/ 2547080 w 5535001"/>
                <a:gd name="connsiteY164" fmla="*/ 608620 h 6250127"/>
                <a:gd name="connsiteX165" fmla="*/ 2516400 w 5535001"/>
                <a:gd name="connsiteY165" fmla="*/ 608844 h 6250127"/>
                <a:gd name="connsiteX166" fmla="*/ 2486280 w 5535001"/>
                <a:gd name="connsiteY166" fmla="*/ 609740 h 6250127"/>
                <a:gd name="connsiteX167" fmla="*/ 2426376 w 5535001"/>
                <a:gd name="connsiteY167" fmla="*/ 613099 h 6250127"/>
                <a:gd name="connsiteX168" fmla="*/ 2366920 w 5535001"/>
                <a:gd name="connsiteY168" fmla="*/ 618474 h 6250127"/>
                <a:gd name="connsiteX169" fmla="*/ 2337248 w 5535001"/>
                <a:gd name="connsiteY169" fmla="*/ 621497 h 6250127"/>
                <a:gd name="connsiteX170" fmla="*/ 2307800 w 5535001"/>
                <a:gd name="connsiteY170" fmla="*/ 625528 h 6250127"/>
                <a:gd name="connsiteX171" fmla="*/ 2278351 w 5535001"/>
                <a:gd name="connsiteY171" fmla="*/ 629559 h 6250127"/>
                <a:gd name="connsiteX172" fmla="*/ 2249127 w 5535001"/>
                <a:gd name="connsiteY172" fmla="*/ 634710 h 6250127"/>
                <a:gd name="connsiteX173" fmla="*/ 1796096 w 5535001"/>
                <a:gd name="connsiteY173" fmla="*/ 781726 h 6250127"/>
                <a:gd name="connsiteX174" fmla="*/ 1370833 w 5535001"/>
                <a:gd name="connsiteY174" fmla="*/ 1048663 h 6250127"/>
                <a:gd name="connsiteX175" fmla="*/ 959790 w 5535001"/>
                <a:gd name="connsiteY175" fmla="*/ 1390844 h 6250127"/>
                <a:gd name="connsiteX176" fmla="*/ 749062 w 5535001"/>
                <a:gd name="connsiteY176" fmla="*/ 1577611 h 6250127"/>
                <a:gd name="connsiteX177" fmla="*/ 524786 w 5535001"/>
                <a:gd name="connsiteY177" fmla="*/ 1763145 h 6250127"/>
                <a:gd name="connsiteX178" fmla="*/ 84071 w 5535001"/>
                <a:gd name="connsiteY178" fmla="*/ 2098496 h 6250127"/>
                <a:gd name="connsiteX179" fmla="*/ 0 w 5535001"/>
                <a:gd name="connsiteY179" fmla="*/ 2168094 h 6250127"/>
                <a:gd name="connsiteX180" fmla="*/ 0 w 5535001"/>
                <a:gd name="connsiteY180" fmla="*/ 1576676 h 6250127"/>
                <a:gd name="connsiteX181" fmla="*/ 174655 w 5535001"/>
                <a:gd name="connsiteY181" fmla="*/ 1387597 h 6250127"/>
                <a:gd name="connsiteX182" fmla="*/ 363661 w 5535001"/>
                <a:gd name="connsiteY182" fmla="*/ 1188626 h 6250127"/>
                <a:gd name="connsiteX183" fmla="*/ 458052 w 5535001"/>
                <a:gd name="connsiteY183" fmla="*/ 1086397 h 6250127"/>
                <a:gd name="connsiteX184" fmla="*/ 557257 w 5535001"/>
                <a:gd name="connsiteY184" fmla="*/ 981593 h 6250127"/>
                <a:gd name="connsiteX185" fmla="*/ 994165 w 5535001"/>
                <a:gd name="connsiteY185" fmla="*/ 578389 h 6250127"/>
                <a:gd name="connsiteX186" fmla="*/ 1520873 w 5535001"/>
                <a:gd name="connsiteY186" fmla="*/ 237215 h 6250127"/>
                <a:gd name="connsiteX187" fmla="*/ 2141748 w 5535001"/>
                <a:gd name="connsiteY187" fmla="*/ 31190 h 6250127"/>
                <a:gd name="connsiteX188" fmla="*/ 2182505 w 5535001"/>
                <a:gd name="connsiteY188" fmla="*/ 24360 h 6250127"/>
                <a:gd name="connsiteX189" fmla="*/ 2223374 w 5535001"/>
                <a:gd name="connsiteY189" fmla="*/ 18873 h 6250127"/>
                <a:gd name="connsiteX190" fmla="*/ 2264355 w 5535001"/>
                <a:gd name="connsiteY190" fmla="*/ 13611 h 6250127"/>
                <a:gd name="connsiteX191" fmla="*/ 2305336 w 5535001"/>
                <a:gd name="connsiteY191" fmla="*/ 9580 h 6250127"/>
                <a:gd name="connsiteX192" fmla="*/ 2387410 w 5535001"/>
                <a:gd name="connsiteY192" fmla="*/ 3645 h 6250127"/>
                <a:gd name="connsiteX193" fmla="*/ 2469373 w 5535001"/>
                <a:gd name="connsiteY193" fmla="*/ 622 h 625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5535001" h="6250127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37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7C4629D-4AB7-48D4-A61B-1AE1837A78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646908" cy="6130481"/>
            </a:xfrm>
            <a:custGeom>
              <a:avLst/>
              <a:gdLst>
                <a:gd name="connsiteX0" fmla="*/ 2616837 w 5646908"/>
                <a:gd name="connsiteY0" fmla="*/ 0 h 6130481"/>
                <a:gd name="connsiteX1" fmla="*/ 4918721 w 5646908"/>
                <a:gd name="connsiteY1" fmla="*/ 1134258 h 6130481"/>
                <a:gd name="connsiteX2" fmla="*/ 5539036 w 5646908"/>
                <a:gd name="connsiteY2" fmla="*/ 3362353 h 6130481"/>
                <a:gd name="connsiteX3" fmla="*/ 4712024 w 5646908"/>
                <a:gd name="connsiteY3" fmla="*/ 5293280 h 6130481"/>
                <a:gd name="connsiteX4" fmla="*/ 2547864 w 5646908"/>
                <a:gd name="connsiteY4" fmla="*/ 6130481 h 6130481"/>
                <a:gd name="connsiteX5" fmla="*/ 263223 w 5646908"/>
                <a:gd name="connsiteY5" fmla="*/ 5212325 h 6130481"/>
                <a:gd name="connsiteX6" fmla="*/ 49974 w 5646908"/>
                <a:gd name="connsiteY6" fmla="*/ 4985345 h 6130481"/>
                <a:gd name="connsiteX7" fmla="*/ 0 w 5646908"/>
                <a:gd name="connsiteY7" fmla="*/ 4920618 h 6130481"/>
                <a:gd name="connsiteX8" fmla="*/ 0 w 5646908"/>
                <a:gd name="connsiteY8" fmla="*/ 3760303 h 6130481"/>
                <a:gd name="connsiteX9" fmla="*/ 80488 w 5646908"/>
                <a:gd name="connsiteY9" fmla="*/ 3974159 h 6130481"/>
                <a:gd name="connsiteX10" fmla="*/ 664748 w 5646908"/>
                <a:gd name="connsiteY10" fmla="*/ 4813600 h 6130481"/>
                <a:gd name="connsiteX11" fmla="*/ 2548087 w 5646908"/>
                <a:gd name="connsiteY11" fmla="*/ 5570406 h 6130481"/>
                <a:gd name="connsiteX12" fmla="*/ 3536561 w 5646908"/>
                <a:gd name="connsiteY12" fmla="*/ 5407153 h 6130481"/>
                <a:gd name="connsiteX13" fmla="*/ 4308035 w 5646908"/>
                <a:gd name="connsiteY13" fmla="*/ 4897241 h 6130481"/>
                <a:gd name="connsiteX14" fmla="*/ 4569038 w 5646908"/>
                <a:gd name="connsiteY14" fmla="*/ 4564802 h 6130481"/>
                <a:gd name="connsiteX15" fmla="*/ 4699147 w 5646908"/>
                <a:gd name="connsiteY15" fmla="*/ 4149952 h 6130481"/>
                <a:gd name="connsiteX16" fmla="*/ 5003034 w 5646908"/>
                <a:gd name="connsiteY16" fmla="*/ 3168421 h 6130481"/>
                <a:gd name="connsiteX17" fmla="*/ 4994189 w 5646908"/>
                <a:gd name="connsiteY17" fmla="*/ 2321590 h 6130481"/>
                <a:gd name="connsiteX18" fmla="*/ 4487860 w 5646908"/>
                <a:gd name="connsiteY18" fmla="*/ 1501856 h 6130481"/>
                <a:gd name="connsiteX19" fmla="*/ 3640469 w 5646908"/>
                <a:gd name="connsiteY19" fmla="*/ 808425 h 6130481"/>
                <a:gd name="connsiteX20" fmla="*/ 2616837 w 5646908"/>
                <a:gd name="connsiteY20" fmla="*/ 559851 h 6130481"/>
                <a:gd name="connsiteX21" fmla="*/ 1762952 w 5646908"/>
                <a:gd name="connsiteY21" fmla="*/ 812008 h 6130481"/>
                <a:gd name="connsiteX22" fmla="*/ 939635 w 5646908"/>
                <a:gd name="connsiteY22" fmla="*/ 1502976 h 6130481"/>
                <a:gd name="connsiteX23" fmla="*/ 585250 w 5646908"/>
                <a:gd name="connsiteY23" fmla="*/ 1831049 h 6130481"/>
                <a:gd name="connsiteX24" fmla="*/ 40403 w 5646908"/>
                <a:gd name="connsiteY24" fmla="*/ 2389556 h 6130481"/>
                <a:gd name="connsiteX25" fmla="*/ 0 w 5646908"/>
                <a:gd name="connsiteY25" fmla="*/ 2456747 h 6130481"/>
                <a:gd name="connsiteX26" fmla="*/ 0 w 5646908"/>
                <a:gd name="connsiteY26" fmla="*/ 1601114 h 6130481"/>
                <a:gd name="connsiteX27" fmla="*/ 93200 w 5646908"/>
                <a:gd name="connsiteY27" fmla="*/ 1513741 h 6130481"/>
                <a:gd name="connsiteX28" fmla="*/ 535423 w 5646908"/>
                <a:gd name="connsiteY28" fmla="*/ 1107273 h 6130481"/>
                <a:gd name="connsiteX29" fmla="*/ 2616837 w 5646908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646908" h="6130481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54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1E30050-9FC4-4CC7-8C0B-BF5EFD106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517522" cy="6130481"/>
            </a:xfrm>
            <a:custGeom>
              <a:avLst/>
              <a:gdLst>
                <a:gd name="connsiteX0" fmla="*/ 2549095 w 5517522"/>
                <a:gd name="connsiteY0" fmla="*/ 0 h 6130481"/>
                <a:gd name="connsiteX1" fmla="*/ 4804175 w 5517522"/>
                <a:gd name="connsiteY1" fmla="*/ 1134258 h 6130481"/>
                <a:gd name="connsiteX2" fmla="*/ 5411838 w 5517522"/>
                <a:gd name="connsiteY2" fmla="*/ 3362353 h 6130481"/>
                <a:gd name="connsiteX3" fmla="*/ 4601621 w 5517522"/>
                <a:gd name="connsiteY3" fmla="*/ 5293280 h 6130481"/>
                <a:gd name="connsiteX4" fmla="*/ 2481577 w 5517522"/>
                <a:gd name="connsiteY4" fmla="*/ 6130481 h 6130481"/>
                <a:gd name="connsiteX5" fmla="*/ 243517 w 5517522"/>
                <a:gd name="connsiteY5" fmla="*/ 5212325 h 6130481"/>
                <a:gd name="connsiteX6" fmla="*/ 34587 w 5517522"/>
                <a:gd name="connsiteY6" fmla="*/ 4985345 h 6130481"/>
                <a:gd name="connsiteX7" fmla="*/ 0 w 5517522"/>
                <a:gd name="connsiteY7" fmla="*/ 4939620 h 6130481"/>
                <a:gd name="connsiteX8" fmla="*/ 0 w 5517522"/>
                <a:gd name="connsiteY8" fmla="*/ 3335329 h 6130481"/>
                <a:gd name="connsiteX9" fmla="*/ 17141 w 5517522"/>
                <a:gd name="connsiteY9" fmla="*/ 3448738 h 6130481"/>
                <a:gd name="connsiteX10" fmla="*/ 167489 w 5517522"/>
                <a:gd name="connsiteY10" fmla="*/ 3930490 h 6130481"/>
                <a:gd name="connsiteX11" fmla="*/ 715471 w 5517522"/>
                <a:gd name="connsiteY11" fmla="*/ 4734212 h 6130481"/>
                <a:gd name="connsiteX12" fmla="*/ 2481689 w 5517522"/>
                <a:gd name="connsiteY12" fmla="*/ 5458772 h 6130481"/>
                <a:gd name="connsiteX13" fmla="*/ 4126644 w 5517522"/>
                <a:gd name="connsiteY13" fmla="*/ 4818302 h 6130481"/>
                <a:gd name="connsiteX14" fmla="*/ 4360437 w 5517522"/>
                <a:gd name="connsiteY14" fmla="*/ 4516766 h 6130481"/>
                <a:gd name="connsiteX15" fmla="*/ 4480357 w 5517522"/>
                <a:gd name="connsiteY15" fmla="*/ 4122855 h 6130481"/>
                <a:gd name="connsiteX16" fmla="*/ 4781557 w 5517522"/>
                <a:gd name="connsiteY16" fmla="*/ 3129791 h 6130481"/>
                <a:gd name="connsiteX17" fmla="*/ 4771928 w 5517522"/>
                <a:gd name="connsiteY17" fmla="*/ 2357869 h 6130481"/>
                <a:gd name="connsiteX18" fmla="*/ 4297510 w 5517522"/>
                <a:gd name="connsiteY18" fmla="*/ 1575533 h 6130481"/>
                <a:gd name="connsiteX19" fmla="*/ 3498715 w 5517522"/>
                <a:gd name="connsiteY19" fmla="*/ 907071 h 6130481"/>
                <a:gd name="connsiteX20" fmla="*/ 2549095 w 5517522"/>
                <a:gd name="connsiteY20" fmla="*/ 671821 h 6130481"/>
                <a:gd name="connsiteX21" fmla="*/ 985319 w 5517522"/>
                <a:gd name="connsiteY21" fmla="*/ 1582475 h 6130481"/>
                <a:gd name="connsiteX22" fmla="*/ 634628 w 5517522"/>
                <a:gd name="connsiteY22" fmla="*/ 1913907 h 6130481"/>
                <a:gd name="connsiteX23" fmla="*/ 117662 w 5517522"/>
                <a:gd name="connsiteY23" fmla="*/ 2453044 h 6130481"/>
                <a:gd name="connsiteX24" fmla="*/ 2515 w 5517522"/>
                <a:gd name="connsiteY24" fmla="*/ 2685494 h 6130481"/>
                <a:gd name="connsiteX25" fmla="*/ 0 w 5517522"/>
                <a:gd name="connsiteY25" fmla="*/ 2696965 h 6130481"/>
                <a:gd name="connsiteX26" fmla="*/ 0 w 5517522"/>
                <a:gd name="connsiteY26" fmla="*/ 1587383 h 6130481"/>
                <a:gd name="connsiteX27" fmla="*/ 76951 w 5517522"/>
                <a:gd name="connsiteY27" fmla="*/ 1513741 h 6130481"/>
                <a:gd name="connsiteX28" fmla="*/ 510118 w 5517522"/>
                <a:gd name="connsiteY28" fmla="*/ 1107273 h 6130481"/>
                <a:gd name="connsiteX29" fmla="*/ 2549095 w 5517522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522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7E03733-50FD-49A6-B226-40F6A0AD45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76241"/>
              <a:ext cx="5517475" cy="6130481"/>
            </a:xfrm>
            <a:custGeom>
              <a:avLst/>
              <a:gdLst>
                <a:gd name="connsiteX0" fmla="*/ 2549095 w 5517475"/>
                <a:gd name="connsiteY0" fmla="*/ 0 h 6130481"/>
                <a:gd name="connsiteX1" fmla="*/ 4804175 w 5517475"/>
                <a:gd name="connsiteY1" fmla="*/ 1134258 h 6130481"/>
                <a:gd name="connsiteX2" fmla="*/ 5411838 w 5517475"/>
                <a:gd name="connsiteY2" fmla="*/ 3362353 h 6130481"/>
                <a:gd name="connsiteX3" fmla="*/ 4601621 w 5517475"/>
                <a:gd name="connsiteY3" fmla="*/ 5293280 h 6130481"/>
                <a:gd name="connsiteX4" fmla="*/ 2481577 w 5517475"/>
                <a:gd name="connsiteY4" fmla="*/ 6130481 h 6130481"/>
                <a:gd name="connsiteX5" fmla="*/ 243517 w 5517475"/>
                <a:gd name="connsiteY5" fmla="*/ 5212325 h 6130481"/>
                <a:gd name="connsiteX6" fmla="*/ 34587 w 5517475"/>
                <a:gd name="connsiteY6" fmla="*/ 4985345 h 6130481"/>
                <a:gd name="connsiteX7" fmla="*/ 0 w 5517475"/>
                <a:gd name="connsiteY7" fmla="*/ 4939620 h 6130481"/>
                <a:gd name="connsiteX8" fmla="*/ 0 w 5517475"/>
                <a:gd name="connsiteY8" fmla="*/ 3799573 h 6130481"/>
                <a:gd name="connsiteX9" fmla="*/ 64364 w 5517475"/>
                <a:gd name="connsiteY9" fmla="*/ 3974159 h 6130481"/>
                <a:gd name="connsiteX10" fmla="*/ 636644 w 5517475"/>
                <a:gd name="connsiteY10" fmla="*/ 4813600 h 6130481"/>
                <a:gd name="connsiteX11" fmla="*/ 2481577 w 5517475"/>
                <a:gd name="connsiteY11" fmla="*/ 5570406 h 6130481"/>
                <a:gd name="connsiteX12" fmla="*/ 3449896 w 5517475"/>
                <a:gd name="connsiteY12" fmla="*/ 5407153 h 6130481"/>
                <a:gd name="connsiteX13" fmla="*/ 4205695 w 5517475"/>
                <a:gd name="connsiteY13" fmla="*/ 4897241 h 6130481"/>
                <a:gd name="connsiteX14" fmla="*/ 4461434 w 5517475"/>
                <a:gd name="connsiteY14" fmla="*/ 4564802 h 6130481"/>
                <a:gd name="connsiteX15" fmla="*/ 4588969 w 5517475"/>
                <a:gd name="connsiteY15" fmla="*/ 4149952 h 6130481"/>
                <a:gd name="connsiteX16" fmla="*/ 4886585 w 5517475"/>
                <a:gd name="connsiteY16" fmla="*/ 3168421 h 6130481"/>
                <a:gd name="connsiteX17" fmla="*/ 4877964 w 5517475"/>
                <a:gd name="connsiteY17" fmla="*/ 2321590 h 6130481"/>
                <a:gd name="connsiteX18" fmla="*/ 4382048 w 5517475"/>
                <a:gd name="connsiteY18" fmla="*/ 1501856 h 6130481"/>
                <a:gd name="connsiteX19" fmla="*/ 3551900 w 5517475"/>
                <a:gd name="connsiteY19" fmla="*/ 808425 h 6130481"/>
                <a:gd name="connsiteX20" fmla="*/ 2549095 w 5517475"/>
                <a:gd name="connsiteY20" fmla="*/ 559851 h 6130481"/>
                <a:gd name="connsiteX21" fmla="*/ 1712566 w 5517475"/>
                <a:gd name="connsiteY21" fmla="*/ 812008 h 6130481"/>
                <a:gd name="connsiteX22" fmla="*/ 906044 w 5517475"/>
                <a:gd name="connsiteY22" fmla="*/ 1502976 h 6130481"/>
                <a:gd name="connsiteX23" fmla="*/ 558825 w 5517475"/>
                <a:gd name="connsiteY23" fmla="*/ 1831049 h 6130481"/>
                <a:gd name="connsiteX24" fmla="*/ 25063 w 5517475"/>
                <a:gd name="connsiteY24" fmla="*/ 2389556 h 6130481"/>
                <a:gd name="connsiteX25" fmla="*/ 0 w 5517475"/>
                <a:gd name="connsiteY25" fmla="*/ 2432109 h 6130481"/>
                <a:gd name="connsiteX26" fmla="*/ 0 w 5517475"/>
                <a:gd name="connsiteY26" fmla="*/ 1587383 h 6130481"/>
                <a:gd name="connsiteX27" fmla="*/ 76951 w 5517475"/>
                <a:gd name="connsiteY27" fmla="*/ 1513741 h 6130481"/>
                <a:gd name="connsiteX28" fmla="*/ 510118 w 5517475"/>
                <a:gd name="connsiteY28" fmla="*/ 1107273 h 6130481"/>
                <a:gd name="connsiteX29" fmla="*/ 2549095 w 5517475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475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A614510-A9F4-41B6-B78E-F49E390C7E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0"/>
              <a:ext cx="5646974" cy="6483075"/>
            </a:xfrm>
            <a:custGeom>
              <a:avLst/>
              <a:gdLst>
                <a:gd name="connsiteX0" fmla="*/ 2405773 w 5646974"/>
                <a:gd name="connsiteY0" fmla="*/ 0 h 6483075"/>
                <a:gd name="connsiteX1" fmla="*/ 5646974 w 5646974"/>
                <a:gd name="connsiteY1" fmla="*/ 3241538 h 6483075"/>
                <a:gd name="connsiteX2" fmla="*/ 2405773 w 5646974"/>
                <a:gd name="connsiteY2" fmla="*/ 6483075 h 6483075"/>
                <a:gd name="connsiteX3" fmla="*/ 113897 w 5646974"/>
                <a:gd name="connsiteY3" fmla="*/ 5533666 h 6483075"/>
                <a:gd name="connsiteX4" fmla="*/ 0 w 5646974"/>
                <a:gd name="connsiteY4" fmla="*/ 5408336 h 6483075"/>
                <a:gd name="connsiteX5" fmla="*/ 0 w 5646974"/>
                <a:gd name="connsiteY5" fmla="*/ 4983659 h 6483075"/>
                <a:gd name="connsiteX6" fmla="*/ 155731 w 5646974"/>
                <a:gd name="connsiteY6" fmla="*/ 5176047 h 6483075"/>
                <a:gd name="connsiteX7" fmla="*/ 1093706 w 5646974"/>
                <a:gd name="connsiteY7" fmla="*/ 5866903 h 6483075"/>
                <a:gd name="connsiteX8" fmla="*/ 1639673 w 5646974"/>
                <a:gd name="connsiteY8" fmla="*/ 6059940 h 6483075"/>
                <a:gd name="connsiteX9" fmla="*/ 1709990 w 5646974"/>
                <a:gd name="connsiteY9" fmla="*/ 6076287 h 6483075"/>
                <a:gd name="connsiteX10" fmla="*/ 1780307 w 5646974"/>
                <a:gd name="connsiteY10" fmla="*/ 6091963 h 6483075"/>
                <a:gd name="connsiteX11" fmla="*/ 1851072 w 5646974"/>
                <a:gd name="connsiteY11" fmla="*/ 6105176 h 6483075"/>
                <a:gd name="connsiteX12" fmla="*/ 1886455 w 5646974"/>
                <a:gd name="connsiteY12" fmla="*/ 6111782 h 6483075"/>
                <a:gd name="connsiteX13" fmla="*/ 1921949 w 5646974"/>
                <a:gd name="connsiteY13" fmla="*/ 6117716 h 6483075"/>
                <a:gd name="connsiteX14" fmla="*/ 2064152 w 5646974"/>
                <a:gd name="connsiteY14" fmla="*/ 6137647 h 6483075"/>
                <a:gd name="connsiteX15" fmla="*/ 2206914 w 5646974"/>
                <a:gd name="connsiteY15" fmla="*/ 6151195 h 6483075"/>
                <a:gd name="connsiteX16" fmla="*/ 2350011 w 5646974"/>
                <a:gd name="connsiteY16" fmla="*/ 6158250 h 6483075"/>
                <a:gd name="connsiteX17" fmla="*/ 2493109 w 5646974"/>
                <a:gd name="connsiteY17" fmla="*/ 6159705 h 6483075"/>
                <a:gd name="connsiteX18" fmla="*/ 2781321 w 5646974"/>
                <a:gd name="connsiteY18" fmla="*/ 6147277 h 6483075"/>
                <a:gd name="connsiteX19" fmla="*/ 3345091 w 5646974"/>
                <a:gd name="connsiteY19" fmla="*/ 6060276 h 6483075"/>
                <a:gd name="connsiteX20" fmla="*/ 3878853 w 5646974"/>
                <a:gd name="connsiteY20" fmla="*/ 5871718 h 6483075"/>
                <a:gd name="connsiteX21" fmla="*/ 4367267 w 5646974"/>
                <a:gd name="connsiteY21" fmla="*/ 5573093 h 6483075"/>
                <a:gd name="connsiteX22" fmla="*/ 4424484 w 5646974"/>
                <a:gd name="connsiteY22" fmla="*/ 5528529 h 6483075"/>
                <a:gd name="connsiteX23" fmla="*/ 4481252 w 5646974"/>
                <a:gd name="connsiteY23" fmla="*/ 5483069 h 6483075"/>
                <a:gd name="connsiteX24" fmla="*/ 4536790 w 5646974"/>
                <a:gd name="connsiteY24" fmla="*/ 5435818 h 6483075"/>
                <a:gd name="connsiteX25" fmla="*/ 4591543 w 5646974"/>
                <a:gd name="connsiteY25" fmla="*/ 5387671 h 6483075"/>
                <a:gd name="connsiteX26" fmla="*/ 4794209 w 5646974"/>
                <a:gd name="connsiteY26" fmla="*/ 5181198 h 6483075"/>
                <a:gd name="connsiteX27" fmla="*/ 4956678 w 5646974"/>
                <a:gd name="connsiteY27" fmla="*/ 4945836 h 6483075"/>
                <a:gd name="connsiteX28" fmla="*/ 4989262 w 5646974"/>
                <a:gd name="connsiteY28" fmla="*/ 4881453 h 6483075"/>
                <a:gd name="connsiteX29" fmla="*/ 5017814 w 5646974"/>
                <a:gd name="connsiteY29" fmla="*/ 4814607 h 6483075"/>
                <a:gd name="connsiteX30" fmla="*/ 5044127 w 5646974"/>
                <a:gd name="connsiteY30" fmla="*/ 4746193 h 6483075"/>
                <a:gd name="connsiteX31" fmla="*/ 5068425 w 5646974"/>
                <a:gd name="connsiteY31" fmla="*/ 4676436 h 6483075"/>
                <a:gd name="connsiteX32" fmla="*/ 5154641 w 5646974"/>
                <a:gd name="connsiteY32" fmla="*/ 4390352 h 6483075"/>
                <a:gd name="connsiteX33" fmla="*/ 5196854 w 5646974"/>
                <a:gd name="connsiteY33" fmla="*/ 4246134 h 6483075"/>
                <a:gd name="connsiteX34" fmla="*/ 5240299 w 5646974"/>
                <a:gd name="connsiteY34" fmla="*/ 4102140 h 6483075"/>
                <a:gd name="connsiteX35" fmla="*/ 5432440 w 5646974"/>
                <a:gd name="connsiteY35" fmla="*/ 3532884 h 6483075"/>
                <a:gd name="connsiteX36" fmla="*/ 5528846 w 5646974"/>
                <a:gd name="connsiteY36" fmla="*/ 2951647 h 6483075"/>
                <a:gd name="connsiteX37" fmla="*/ 5495927 w 5646974"/>
                <a:gd name="connsiteY37" fmla="*/ 2658733 h 6483075"/>
                <a:gd name="connsiteX38" fmla="*/ 5480027 w 5646974"/>
                <a:gd name="connsiteY38" fmla="*/ 2586848 h 6483075"/>
                <a:gd name="connsiteX39" fmla="*/ 5461328 w 5646974"/>
                <a:gd name="connsiteY39" fmla="*/ 2515635 h 6483075"/>
                <a:gd name="connsiteX40" fmla="*/ 5439605 w 5646974"/>
                <a:gd name="connsiteY40" fmla="*/ 2445317 h 6483075"/>
                <a:gd name="connsiteX41" fmla="*/ 5415532 w 5646974"/>
                <a:gd name="connsiteY41" fmla="*/ 2375896 h 6483075"/>
                <a:gd name="connsiteX42" fmla="*/ 5144564 w 5646974"/>
                <a:gd name="connsiteY42" fmla="*/ 1857138 h 6483075"/>
                <a:gd name="connsiteX43" fmla="*/ 4774838 w 5646974"/>
                <a:gd name="connsiteY43" fmla="*/ 1405450 h 6483075"/>
                <a:gd name="connsiteX44" fmla="*/ 4345769 w 5646974"/>
                <a:gd name="connsiteY44" fmla="*/ 1012323 h 6483075"/>
                <a:gd name="connsiteX45" fmla="*/ 4115334 w 5646974"/>
                <a:gd name="connsiteY45" fmla="*/ 841344 h 6483075"/>
                <a:gd name="connsiteX46" fmla="*/ 3874038 w 5646974"/>
                <a:gd name="connsiteY46" fmla="*/ 691528 h 6483075"/>
                <a:gd name="connsiteX47" fmla="*/ 3359535 w 5646974"/>
                <a:gd name="connsiteY47" fmla="*/ 468819 h 6483075"/>
                <a:gd name="connsiteX48" fmla="*/ 2811105 w 5646974"/>
                <a:gd name="connsiteY48" fmla="*/ 366031 h 6483075"/>
                <a:gd name="connsiteX49" fmla="*/ 2741124 w 5646974"/>
                <a:gd name="connsiteY49" fmla="*/ 361440 h 6483075"/>
                <a:gd name="connsiteX50" fmla="*/ 2671030 w 5646974"/>
                <a:gd name="connsiteY50" fmla="*/ 358417 h 6483075"/>
                <a:gd name="connsiteX51" fmla="*/ 2600713 w 5646974"/>
                <a:gd name="connsiteY51" fmla="*/ 357521 h 6483075"/>
                <a:gd name="connsiteX52" fmla="*/ 2531739 w 5646974"/>
                <a:gd name="connsiteY52" fmla="*/ 358529 h 6483075"/>
                <a:gd name="connsiteX53" fmla="*/ 2259988 w 5646974"/>
                <a:gd name="connsiteY53" fmla="*/ 385289 h 6483075"/>
                <a:gd name="connsiteX54" fmla="*/ 1740670 w 5646974"/>
                <a:gd name="connsiteY54" fmla="*/ 553917 h 6483075"/>
                <a:gd name="connsiteX55" fmla="*/ 1264124 w 5646974"/>
                <a:gd name="connsiteY55" fmla="*/ 853549 h 6483075"/>
                <a:gd name="connsiteX56" fmla="*/ 823074 w 5646974"/>
                <a:gd name="connsiteY56" fmla="*/ 1234136 h 6483075"/>
                <a:gd name="connsiteX57" fmla="*/ 715694 w 5646974"/>
                <a:gd name="connsiteY57" fmla="*/ 1336252 h 6483075"/>
                <a:gd name="connsiteX58" fmla="*/ 606859 w 5646974"/>
                <a:gd name="connsiteY58" fmla="*/ 1440945 h 6483075"/>
                <a:gd name="connsiteX59" fmla="*/ 382023 w 5646974"/>
                <a:gd name="connsiteY59" fmla="*/ 1646074 h 6483075"/>
                <a:gd name="connsiteX60" fmla="*/ 158531 w 5646974"/>
                <a:gd name="connsiteY60" fmla="*/ 1843813 h 6483075"/>
                <a:gd name="connsiteX61" fmla="*/ 0 w 5646974"/>
                <a:gd name="connsiteY61" fmla="*/ 1991775 h 6483075"/>
                <a:gd name="connsiteX62" fmla="*/ 0 w 5646974"/>
                <a:gd name="connsiteY62" fmla="*/ 1074740 h 6483075"/>
                <a:gd name="connsiteX63" fmla="*/ 113897 w 5646974"/>
                <a:gd name="connsiteY63" fmla="*/ 949410 h 6483075"/>
                <a:gd name="connsiteX64" fmla="*/ 2405773 w 5646974"/>
                <a:gd name="connsiteY64" fmla="*/ 0 h 648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646974" h="6483075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74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6FF053EC-D303-AB6C-155B-AF89253E8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053641"/>
            <a:ext cx="3669161" cy="276009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CalMHSA Responsibilities: Billing - 4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636EB6E-2AC1-EFEC-81DD-3383ABB78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800" b="1" dirty="0">
                <a:solidFill>
                  <a:schemeClr val="tx2"/>
                </a:solidFill>
                <a:latin typeface="+mn-lt"/>
                <a:cs typeface="+mn-cs"/>
              </a:rPr>
              <a:t>Attainment and Processing of Remittance Information</a:t>
            </a:r>
            <a:r>
              <a:rPr lang="en-US" sz="1800" dirty="0">
                <a:solidFill>
                  <a:schemeClr val="tx2"/>
                </a:solidFill>
                <a:latin typeface="+mn-lt"/>
                <a:cs typeface="+mn-cs"/>
              </a:rPr>
              <a:t>:</a:t>
            </a:r>
          </a:p>
          <a:p>
            <a:pPr lvl="1">
              <a:lnSpc>
                <a:spcPct val="90000"/>
              </a:lnSpc>
            </a:pPr>
            <a:r>
              <a:rPr lang="en-US" sz="1800" b="1" dirty="0">
                <a:solidFill>
                  <a:schemeClr val="tx2"/>
                </a:solidFill>
                <a:latin typeface="+mn-lt"/>
                <a:cs typeface="+mn-cs"/>
              </a:rPr>
              <a:t>Medicare </a:t>
            </a:r>
            <a:r>
              <a:rPr lang="en-US" sz="1800" dirty="0">
                <a:solidFill>
                  <a:schemeClr val="tx2"/>
                </a:solidFill>
                <a:latin typeface="+mn-lt"/>
                <a:cs typeface="+mn-cs"/>
              </a:rPr>
              <a:t>– CalMHSA will attain the 835 electronic information from the appropriate fiscal intermediary and post the transactions into SmartCare</a:t>
            </a:r>
          </a:p>
          <a:p>
            <a:pPr lvl="1">
              <a:lnSpc>
                <a:spcPct val="90000"/>
              </a:lnSpc>
            </a:pPr>
            <a:r>
              <a:rPr lang="en-US" sz="1800" b="1" dirty="0">
                <a:solidFill>
                  <a:schemeClr val="tx2"/>
                </a:solidFill>
                <a:latin typeface="+mn-lt"/>
                <a:cs typeface="+mn-cs"/>
              </a:rPr>
              <a:t>Medi-Cal</a:t>
            </a:r>
            <a:r>
              <a:rPr lang="en-US" sz="1800" dirty="0">
                <a:solidFill>
                  <a:schemeClr val="tx2"/>
                </a:solidFill>
                <a:latin typeface="+mn-lt"/>
                <a:cs typeface="+mn-cs"/>
              </a:rPr>
              <a:t> – </a:t>
            </a:r>
            <a:r>
              <a:rPr lang="en-US" sz="1800" dirty="0" err="1">
                <a:solidFill>
                  <a:schemeClr val="tx2"/>
                </a:solidFill>
                <a:latin typeface="+mn-lt"/>
                <a:cs typeface="+mn-cs"/>
              </a:rPr>
              <a:t>CalMHSA</a:t>
            </a:r>
            <a:r>
              <a:rPr lang="en-US" sz="1800" dirty="0">
                <a:solidFill>
                  <a:schemeClr val="tx2"/>
                </a:solidFill>
                <a:latin typeface="+mn-lt"/>
                <a:cs typeface="+mn-cs"/>
              </a:rPr>
              <a:t> will attain the 835 electronic information from DHCS and post the transactions into SmartCare</a:t>
            </a:r>
            <a:endParaRPr lang="en-US" sz="1800" dirty="0">
              <a:solidFill>
                <a:schemeClr val="tx2"/>
              </a:solidFill>
              <a:latin typeface="+mn-lt"/>
              <a:cs typeface="Calibri"/>
            </a:endParaRPr>
          </a:p>
          <a:p>
            <a:pPr>
              <a:lnSpc>
                <a:spcPct val="90000"/>
              </a:lnSpc>
            </a:pPr>
            <a:endParaRPr lang="en-US" sz="1800" dirty="0">
              <a:solidFill>
                <a:schemeClr val="tx2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9142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C73A98AA-0EE8-40C0-E7B0-8E0AB6D41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CalMHSA Responsibilities: Billing - 5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E04A15C-197A-0BD1-60C1-819E2245E7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800" b="1" dirty="0">
                <a:solidFill>
                  <a:schemeClr val="tx2"/>
                </a:solidFill>
                <a:latin typeface="+mn-lt"/>
                <a:cs typeface="+mn-cs"/>
              </a:rPr>
              <a:t>Denials and rebilling</a:t>
            </a:r>
            <a:r>
              <a:rPr lang="en-US" sz="1800" dirty="0">
                <a:solidFill>
                  <a:schemeClr val="tx2"/>
                </a:solidFill>
                <a:latin typeface="+mn-lt"/>
                <a:cs typeface="+mn-cs"/>
              </a:rPr>
              <a:t>: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solidFill>
                  <a:schemeClr val="tx2"/>
                </a:solidFill>
                <a:latin typeface="+mn-lt"/>
                <a:cs typeface="+mn-cs"/>
              </a:rPr>
              <a:t>for all benefit payors, CalMHSA will coordinate with the county to address identified issues with denied claims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solidFill>
                  <a:schemeClr val="tx2"/>
                </a:solidFill>
                <a:latin typeface="+mn-lt"/>
                <a:cs typeface="+mn-cs"/>
              </a:rPr>
              <a:t>CalMHSA will generate and submit all re-billed, voided or replacement claims based upon claim outputs previously identified </a:t>
            </a:r>
            <a:endParaRPr lang="en-US" sz="1800" dirty="0">
              <a:solidFill>
                <a:schemeClr val="tx2"/>
              </a:solidFill>
              <a:latin typeface="+mn-lt"/>
              <a:cs typeface="Calibri"/>
            </a:endParaRPr>
          </a:p>
          <a:p>
            <a:pPr>
              <a:lnSpc>
                <a:spcPct val="90000"/>
              </a:lnSpc>
            </a:pPr>
            <a:endParaRPr lang="en-US" sz="1800" dirty="0">
              <a:solidFill>
                <a:schemeClr val="tx2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3573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BF42CA-AD55-48B4-8949-C4DCA60A6A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AE1D3D-3106-4CB2-AA7C-0C1642AC0F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A31B6AF-B711-4CDB-8C2B-16E963DDC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8137" y="0"/>
            <a:ext cx="5646974" cy="6483075"/>
            <a:chOff x="-19221" y="0"/>
            <a:chExt cx="5646974" cy="6483075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A818331-E13C-49C6-B98D-A60AD0E85A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16610"/>
              <a:ext cx="5535001" cy="6250127"/>
            </a:xfrm>
            <a:custGeom>
              <a:avLst/>
              <a:gdLst>
                <a:gd name="connsiteX0" fmla="*/ 2510242 w 5535001"/>
                <a:gd name="connsiteY0" fmla="*/ 174 h 6250127"/>
                <a:gd name="connsiteX1" fmla="*/ 2550551 w 5535001"/>
                <a:gd name="connsiteY1" fmla="*/ 510 h 6250127"/>
                <a:gd name="connsiteX2" fmla="*/ 2629490 w 5535001"/>
                <a:gd name="connsiteY2" fmla="*/ 3757 h 6250127"/>
                <a:gd name="connsiteX3" fmla="*/ 2708317 w 5535001"/>
                <a:gd name="connsiteY3" fmla="*/ 7229 h 6250127"/>
                <a:gd name="connsiteX4" fmla="*/ 2787256 w 5535001"/>
                <a:gd name="connsiteY4" fmla="*/ 14619 h 6250127"/>
                <a:gd name="connsiteX5" fmla="*/ 3408467 w 5535001"/>
                <a:gd name="connsiteY5" fmla="*/ 145064 h 6250127"/>
                <a:gd name="connsiteX6" fmla="*/ 3557723 w 5535001"/>
                <a:gd name="connsiteY6" fmla="*/ 199593 h 6250127"/>
                <a:gd name="connsiteX7" fmla="*/ 3594337 w 5535001"/>
                <a:gd name="connsiteY7" fmla="*/ 214597 h 6250127"/>
                <a:gd name="connsiteX8" fmla="*/ 3630616 w 5535001"/>
                <a:gd name="connsiteY8" fmla="*/ 230385 h 6250127"/>
                <a:gd name="connsiteX9" fmla="*/ 3703172 w 5535001"/>
                <a:gd name="connsiteY9" fmla="*/ 262073 h 6250127"/>
                <a:gd name="connsiteX10" fmla="*/ 3739003 w 5535001"/>
                <a:gd name="connsiteY10" fmla="*/ 278756 h 6250127"/>
                <a:gd name="connsiteX11" fmla="*/ 3756806 w 5535001"/>
                <a:gd name="connsiteY11" fmla="*/ 287266 h 6250127"/>
                <a:gd name="connsiteX12" fmla="*/ 3773714 w 5535001"/>
                <a:gd name="connsiteY12" fmla="*/ 297567 h 6250127"/>
                <a:gd name="connsiteX13" fmla="*/ 3840784 w 5535001"/>
                <a:gd name="connsiteY13" fmla="*/ 339332 h 6250127"/>
                <a:gd name="connsiteX14" fmla="*/ 3873927 w 5535001"/>
                <a:gd name="connsiteY14" fmla="*/ 360495 h 6250127"/>
                <a:gd name="connsiteX15" fmla="*/ 3906062 w 5535001"/>
                <a:gd name="connsiteY15" fmla="*/ 383001 h 6250127"/>
                <a:gd name="connsiteX16" fmla="*/ 3969662 w 5535001"/>
                <a:gd name="connsiteY16" fmla="*/ 428572 h 6250127"/>
                <a:gd name="connsiteX17" fmla="*/ 4423029 w 5535001"/>
                <a:gd name="connsiteY17" fmla="*/ 837600 h 6250127"/>
                <a:gd name="connsiteX18" fmla="*/ 4474647 w 5535001"/>
                <a:gd name="connsiteY18" fmla="*/ 891569 h 6250127"/>
                <a:gd name="connsiteX19" fmla="*/ 4524250 w 5535001"/>
                <a:gd name="connsiteY19" fmla="*/ 946883 h 6250127"/>
                <a:gd name="connsiteX20" fmla="*/ 4573965 w 5535001"/>
                <a:gd name="connsiteY20" fmla="*/ 1001748 h 6250127"/>
                <a:gd name="connsiteX21" fmla="*/ 4622224 w 5535001"/>
                <a:gd name="connsiteY21" fmla="*/ 1057509 h 6250127"/>
                <a:gd name="connsiteX22" fmla="*/ 4717510 w 5535001"/>
                <a:gd name="connsiteY22" fmla="*/ 1169143 h 6250127"/>
                <a:gd name="connsiteX23" fmla="*/ 4764986 w 5535001"/>
                <a:gd name="connsiteY23" fmla="*/ 1224681 h 6250127"/>
                <a:gd name="connsiteX24" fmla="*/ 4813021 w 5535001"/>
                <a:gd name="connsiteY24" fmla="*/ 1279994 h 6250127"/>
                <a:gd name="connsiteX25" fmla="*/ 5001915 w 5535001"/>
                <a:gd name="connsiteY25" fmla="*/ 1506846 h 6250127"/>
                <a:gd name="connsiteX26" fmla="*/ 5170542 w 5535001"/>
                <a:gd name="connsiteY26" fmla="*/ 1751165 h 6250127"/>
                <a:gd name="connsiteX27" fmla="*/ 5428969 w 5535001"/>
                <a:gd name="connsiteY27" fmla="*/ 2293660 h 6250127"/>
                <a:gd name="connsiteX28" fmla="*/ 5534893 w 5535001"/>
                <a:gd name="connsiteY28" fmla="*/ 2899307 h 6250127"/>
                <a:gd name="connsiteX29" fmla="*/ 5508804 w 5535001"/>
                <a:gd name="connsiteY29" fmla="*/ 3211144 h 6250127"/>
                <a:gd name="connsiteX30" fmla="*/ 5426282 w 5535001"/>
                <a:gd name="connsiteY30" fmla="*/ 3513352 h 6250127"/>
                <a:gd name="connsiteX31" fmla="*/ 5248250 w 5535001"/>
                <a:gd name="connsiteY31" fmla="*/ 4030542 h 6250127"/>
                <a:gd name="connsiteX32" fmla="*/ 5208612 w 5535001"/>
                <a:gd name="connsiteY32" fmla="*/ 4161771 h 6250127"/>
                <a:gd name="connsiteX33" fmla="*/ 5170318 w 5535001"/>
                <a:gd name="connsiteY33" fmla="*/ 4294680 h 6250127"/>
                <a:gd name="connsiteX34" fmla="*/ 5132248 w 5535001"/>
                <a:gd name="connsiteY34" fmla="*/ 4430164 h 6250127"/>
                <a:gd name="connsiteX35" fmla="*/ 5112765 w 5535001"/>
                <a:gd name="connsiteY35" fmla="*/ 4498914 h 6250127"/>
                <a:gd name="connsiteX36" fmla="*/ 5091715 w 5535001"/>
                <a:gd name="connsiteY36" fmla="*/ 4569119 h 6250127"/>
                <a:gd name="connsiteX37" fmla="*/ 5068985 w 5535001"/>
                <a:gd name="connsiteY37" fmla="*/ 4640220 h 6250127"/>
                <a:gd name="connsiteX38" fmla="*/ 5043904 w 5535001"/>
                <a:gd name="connsiteY38" fmla="*/ 4712105 h 6250127"/>
                <a:gd name="connsiteX39" fmla="*/ 5015799 w 5535001"/>
                <a:gd name="connsiteY39" fmla="*/ 4784438 h 6250127"/>
                <a:gd name="connsiteX40" fmla="*/ 4982880 w 5535001"/>
                <a:gd name="connsiteY40" fmla="*/ 4856435 h 6250127"/>
                <a:gd name="connsiteX41" fmla="*/ 4817276 w 5535001"/>
                <a:gd name="connsiteY41" fmla="*/ 5125275 h 6250127"/>
                <a:gd name="connsiteX42" fmla="*/ 4618753 w 5535001"/>
                <a:gd name="connsiteY42" fmla="*/ 5355374 h 6250127"/>
                <a:gd name="connsiteX43" fmla="*/ 4566575 w 5535001"/>
                <a:gd name="connsiteY43" fmla="*/ 5408560 h 6250127"/>
                <a:gd name="connsiteX44" fmla="*/ 4513837 w 5535001"/>
                <a:gd name="connsiteY44" fmla="*/ 5461186 h 6250127"/>
                <a:gd name="connsiteX45" fmla="*/ 4459531 w 5535001"/>
                <a:gd name="connsiteY45" fmla="*/ 5512580 h 6250127"/>
                <a:gd name="connsiteX46" fmla="*/ 4404554 w 5535001"/>
                <a:gd name="connsiteY46" fmla="*/ 5563526 h 6250127"/>
                <a:gd name="connsiteX47" fmla="*/ 4348009 w 5535001"/>
                <a:gd name="connsiteY47" fmla="*/ 5613017 h 6250127"/>
                <a:gd name="connsiteX48" fmla="*/ 4290568 w 5535001"/>
                <a:gd name="connsiteY48" fmla="*/ 5661948 h 6250127"/>
                <a:gd name="connsiteX49" fmla="*/ 4276124 w 5535001"/>
                <a:gd name="connsiteY49" fmla="*/ 5674153 h 6250127"/>
                <a:gd name="connsiteX50" fmla="*/ 4261120 w 5535001"/>
                <a:gd name="connsiteY50" fmla="*/ 5685798 h 6250127"/>
                <a:gd name="connsiteX51" fmla="*/ 4231112 w 5535001"/>
                <a:gd name="connsiteY51" fmla="*/ 5708976 h 6250127"/>
                <a:gd name="connsiteX52" fmla="*/ 4170984 w 5535001"/>
                <a:gd name="connsiteY52" fmla="*/ 5755443 h 6250127"/>
                <a:gd name="connsiteX53" fmla="*/ 4046025 w 5535001"/>
                <a:gd name="connsiteY53" fmla="*/ 5843228 h 6250127"/>
                <a:gd name="connsiteX54" fmla="*/ 3915356 w 5535001"/>
                <a:gd name="connsiteY54" fmla="*/ 5923735 h 6250127"/>
                <a:gd name="connsiteX55" fmla="*/ 3346323 w 5535001"/>
                <a:gd name="connsiteY55" fmla="*/ 6158872 h 6250127"/>
                <a:gd name="connsiteX56" fmla="*/ 2743476 w 5535001"/>
                <a:gd name="connsiteY56" fmla="*/ 6247328 h 6250127"/>
                <a:gd name="connsiteX57" fmla="*/ 2668120 w 5535001"/>
                <a:gd name="connsiteY57" fmla="*/ 6249344 h 6250127"/>
                <a:gd name="connsiteX58" fmla="*/ 2630498 w 5535001"/>
                <a:gd name="connsiteY58" fmla="*/ 6250127 h 6250127"/>
                <a:gd name="connsiteX59" fmla="*/ 2592988 w 5535001"/>
                <a:gd name="connsiteY59" fmla="*/ 6249568 h 6250127"/>
                <a:gd name="connsiteX60" fmla="*/ 2518080 w 5535001"/>
                <a:gd name="connsiteY60" fmla="*/ 6247777 h 6250127"/>
                <a:gd name="connsiteX61" fmla="*/ 2442948 w 5535001"/>
                <a:gd name="connsiteY61" fmla="*/ 6244529 h 6250127"/>
                <a:gd name="connsiteX62" fmla="*/ 2291676 w 5535001"/>
                <a:gd name="connsiteY62" fmla="*/ 6232213 h 6250127"/>
                <a:gd name="connsiteX63" fmla="*/ 2141412 w 5535001"/>
                <a:gd name="connsiteY63" fmla="*/ 6212394 h 6250127"/>
                <a:gd name="connsiteX64" fmla="*/ 1992715 w 5535001"/>
                <a:gd name="connsiteY64" fmla="*/ 6184961 h 6250127"/>
                <a:gd name="connsiteX65" fmla="*/ 1845811 w 5535001"/>
                <a:gd name="connsiteY65" fmla="*/ 6151034 h 6250127"/>
                <a:gd name="connsiteX66" fmla="*/ 1701033 w 5535001"/>
                <a:gd name="connsiteY66" fmla="*/ 6110724 h 6250127"/>
                <a:gd name="connsiteX67" fmla="*/ 1629484 w 5535001"/>
                <a:gd name="connsiteY67" fmla="*/ 6088219 h 6250127"/>
                <a:gd name="connsiteX68" fmla="*/ 1558383 w 5535001"/>
                <a:gd name="connsiteY68" fmla="*/ 6064929 h 6250127"/>
                <a:gd name="connsiteX69" fmla="*/ 1011968 w 5535001"/>
                <a:gd name="connsiteY69" fmla="*/ 5828896 h 6250127"/>
                <a:gd name="connsiteX70" fmla="*/ 511237 w 5535001"/>
                <a:gd name="connsiteY70" fmla="*/ 5512356 h 6250127"/>
                <a:gd name="connsiteX71" fmla="*/ 395572 w 5535001"/>
                <a:gd name="connsiteY71" fmla="*/ 5419757 h 6250127"/>
                <a:gd name="connsiteX72" fmla="*/ 284722 w 5535001"/>
                <a:gd name="connsiteY72" fmla="*/ 5321559 h 6250127"/>
                <a:gd name="connsiteX73" fmla="*/ 257513 w 5535001"/>
                <a:gd name="connsiteY73" fmla="*/ 5296477 h 6250127"/>
                <a:gd name="connsiteX74" fmla="*/ 243853 w 5535001"/>
                <a:gd name="connsiteY74" fmla="*/ 5283937 h 6250127"/>
                <a:gd name="connsiteX75" fmla="*/ 230752 w 5535001"/>
                <a:gd name="connsiteY75" fmla="*/ 5270836 h 6250127"/>
                <a:gd name="connsiteX76" fmla="*/ 178574 w 5535001"/>
                <a:gd name="connsiteY76" fmla="*/ 5218322 h 6250127"/>
                <a:gd name="connsiteX77" fmla="*/ 126508 w 5535001"/>
                <a:gd name="connsiteY77" fmla="*/ 5165584 h 6250127"/>
                <a:gd name="connsiteX78" fmla="*/ 76345 w 5535001"/>
                <a:gd name="connsiteY78" fmla="*/ 5111167 h 6250127"/>
                <a:gd name="connsiteX79" fmla="*/ 26407 w 5535001"/>
                <a:gd name="connsiteY79" fmla="*/ 5056413 h 6250127"/>
                <a:gd name="connsiteX80" fmla="*/ 0 w 5535001"/>
                <a:gd name="connsiteY80" fmla="*/ 5024776 h 6250127"/>
                <a:gd name="connsiteX81" fmla="*/ 0 w 5535001"/>
                <a:gd name="connsiteY81" fmla="*/ 4492798 h 6250127"/>
                <a:gd name="connsiteX82" fmla="*/ 28534 w 5535001"/>
                <a:gd name="connsiteY82" fmla="*/ 4537879 h 6250127"/>
                <a:gd name="connsiteX83" fmla="*/ 66604 w 5535001"/>
                <a:gd name="connsiteY83" fmla="*/ 4592745 h 6250127"/>
                <a:gd name="connsiteX84" fmla="*/ 104114 w 5535001"/>
                <a:gd name="connsiteY84" fmla="*/ 4647834 h 6250127"/>
                <a:gd name="connsiteX85" fmla="*/ 143751 w 5535001"/>
                <a:gd name="connsiteY85" fmla="*/ 4701580 h 6250127"/>
                <a:gd name="connsiteX86" fmla="*/ 182717 w 5535001"/>
                <a:gd name="connsiteY86" fmla="*/ 4755773 h 6250127"/>
                <a:gd name="connsiteX87" fmla="*/ 223810 w 5535001"/>
                <a:gd name="connsiteY87" fmla="*/ 4808399 h 6250127"/>
                <a:gd name="connsiteX88" fmla="*/ 264679 w 5535001"/>
                <a:gd name="connsiteY88" fmla="*/ 4861249 h 6250127"/>
                <a:gd name="connsiteX89" fmla="*/ 307788 w 5535001"/>
                <a:gd name="connsiteY89" fmla="*/ 4912420 h 6250127"/>
                <a:gd name="connsiteX90" fmla="*/ 351232 w 5535001"/>
                <a:gd name="connsiteY90" fmla="*/ 4963254 h 6250127"/>
                <a:gd name="connsiteX91" fmla="*/ 397028 w 5535001"/>
                <a:gd name="connsiteY91" fmla="*/ 5012185 h 6250127"/>
                <a:gd name="connsiteX92" fmla="*/ 443496 w 5535001"/>
                <a:gd name="connsiteY92" fmla="*/ 5060444 h 6250127"/>
                <a:gd name="connsiteX93" fmla="*/ 455140 w 5535001"/>
                <a:gd name="connsiteY93" fmla="*/ 5072537 h 6250127"/>
                <a:gd name="connsiteX94" fmla="*/ 467345 w 5535001"/>
                <a:gd name="connsiteY94" fmla="*/ 5083958 h 6250127"/>
                <a:gd name="connsiteX95" fmla="*/ 491755 w 5535001"/>
                <a:gd name="connsiteY95" fmla="*/ 5106912 h 6250127"/>
                <a:gd name="connsiteX96" fmla="*/ 540686 w 5535001"/>
                <a:gd name="connsiteY96" fmla="*/ 5152819 h 6250127"/>
                <a:gd name="connsiteX97" fmla="*/ 552890 w 5535001"/>
                <a:gd name="connsiteY97" fmla="*/ 5164353 h 6250127"/>
                <a:gd name="connsiteX98" fmla="*/ 565655 w 5535001"/>
                <a:gd name="connsiteY98" fmla="*/ 5175214 h 6250127"/>
                <a:gd name="connsiteX99" fmla="*/ 591072 w 5535001"/>
                <a:gd name="connsiteY99" fmla="*/ 5197048 h 6250127"/>
                <a:gd name="connsiteX100" fmla="*/ 694197 w 5535001"/>
                <a:gd name="connsiteY100" fmla="*/ 5283041 h 6250127"/>
                <a:gd name="connsiteX101" fmla="*/ 1146221 w 5535001"/>
                <a:gd name="connsiteY101" fmla="*/ 5573716 h 6250127"/>
                <a:gd name="connsiteX102" fmla="*/ 1650982 w 5535001"/>
                <a:gd name="connsiteY102" fmla="*/ 5758130 h 6250127"/>
                <a:gd name="connsiteX103" fmla="*/ 1716485 w 5535001"/>
                <a:gd name="connsiteY103" fmla="*/ 5772798 h 6250127"/>
                <a:gd name="connsiteX104" fmla="*/ 1782211 w 5535001"/>
                <a:gd name="connsiteY104" fmla="*/ 5786235 h 6250127"/>
                <a:gd name="connsiteX105" fmla="*/ 1848386 w 5535001"/>
                <a:gd name="connsiteY105" fmla="*/ 5796984 h 6250127"/>
                <a:gd name="connsiteX106" fmla="*/ 1881417 w 5535001"/>
                <a:gd name="connsiteY106" fmla="*/ 5802359 h 6250127"/>
                <a:gd name="connsiteX107" fmla="*/ 1914560 w 5535001"/>
                <a:gd name="connsiteY107" fmla="*/ 5807061 h 6250127"/>
                <a:gd name="connsiteX108" fmla="*/ 2047469 w 5535001"/>
                <a:gd name="connsiteY108" fmla="*/ 5821282 h 6250127"/>
                <a:gd name="connsiteX109" fmla="*/ 2180601 w 5535001"/>
                <a:gd name="connsiteY109" fmla="*/ 5828896 h 6250127"/>
                <a:gd name="connsiteX110" fmla="*/ 2313622 w 5535001"/>
                <a:gd name="connsiteY110" fmla="*/ 5830463 h 6250127"/>
                <a:gd name="connsiteX111" fmla="*/ 2380021 w 5535001"/>
                <a:gd name="connsiteY111" fmla="*/ 5828448 h 6250127"/>
                <a:gd name="connsiteX112" fmla="*/ 2446195 w 5535001"/>
                <a:gd name="connsiteY112" fmla="*/ 5826433 h 6250127"/>
                <a:gd name="connsiteX113" fmla="*/ 2513041 w 5535001"/>
                <a:gd name="connsiteY113" fmla="*/ 5822737 h 6250127"/>
                <a:gd name="connsiteX114" fmla="*/ 2580111 w 5535001"/>
                <a:gd name="connsiteY114" fmla="*/ 5818258 h 6250127"/>
                <a:gd name="connsiteX115" fmla="*/ 2613590 w 5535001"/>
                <a:gd name="connsiteY115" fmla="*/ 5816355 h 6250127"/>
                <a:gd name="connsiteX116" fmla="*/ 2646845 w 5535001"/>
                <a:gd name="connsiteY116" fmla="*/ 5813108 h 6250127"/>
                <a:gd name="connsiteX117" fmla="*/ 2713244 w 5535001"/>
                <a:gd name="connsiteY117" fmla="*/ 5806838 h 6250127"/>
                <a:gd name="connsiteX118" fmla="*/ 3230882 w 5535001"/>
                <a:gd name="connsiteY118" fmla="*/ 5721292 h 6250127"/>
                <a:gd name="connsiteX119" fmla="*/ 3720416 w 5535001"/>
                <a:gd name="connsiteY119" fmla="*/ 5556472 h 6250127"/>
                <a:gd name="connsiteX120" fmla="*/ 3837425 w 5535001"/>
                <a:gd name="connsiteY120" fmla="*/ 5499927 h 6250127"/>
                <a:gd name="connsiteX121" fmla="*/ 3951634 w 5535001"/>
                <a:gd name="connsiteY121" fmla="*/ 5436552 h 6250127"/>
                <a:gd name="connsiteX122" fmla="*/ 4007284 w 5535001"/>
                <a:gd name="connsiteY122" fmla="*/ 5401841 h 6250127"/>
                <a:gd name="connsiteX123" fmla="*/ 4035164 w 5535001"/>
                <a:gd name="connsiteY123" fmla="*/ 5384374 h 6250127"/>
                <a:gd name="connsiteX124" fmla="*/ 4049049 w 5535001"/>
                <a:gd name="connsiteY124" fmla="*/ 5375640 h 6250127"/>
                <a:gd name="connsiteX125" fmla="*/ 4062485 w 5535001"/>
                <a:gd name="connsiteY125" fmla="*/ 5366123 h 6250127"/>
                <a:gd name="connsiteX126" fmla="*/ 4116567 w 5535001"/>
                <a:gd name="connsiteY126" fmla="*/ 5328277 h 6250127"/>
                <a:gd name="connsiteX127" fmla="*/ 4169976 w 5535001"/>
                <a:gd name="connsiteY127" fmla="*/ 5289199 h 6250127"/>
                <a:gd name="connsiteX128" fmla="*/ 4222042 w 5535001"/>
                <a:gd name="connsiteY128" fmla="*/ 5247994 h 6250127"/>
                <a:gd name="connsiteX129" fmla="*/ 4273213 w 5535001"/>
                <a:gd name="connsiteY129" fmla="*/ 5205558 h 6250127"/>
                <a:gd name="connsiteX130" fmla="*/ 4323151 w 5535001"/>
                <a:gd name="connsiteY130" fmla="*/ 5161329 h 6250127"/>
                <a:gd name="connsiteX131" fmla="*/ 4371971 w 5535001"/>
                <a:gd name="connsiteY131" fmla="*/ 5116093 h 6250127"/>
                <a:gd name="connsiteX132" fmla="*/ 4546868 w 5535001"/>
                <a:gd name="connsiteY132" fmla="*/ 4924400 h 6250127"/>
                <a:gd name="connsiteX133" fmla="*/ 4675634 w 5535001"/>
                <a:gd name="connsiteY133" fmla="*/ 4715352 h 6250127"/>
                <a:gd name="connsiteX134" fmla="*/ 4700155 w 5535001"/>
                <a:gd name="connsiteY134" fmla="*/ 4659255 h 6250127"/>
                <a:gd name="connsiteX135" fmla="*/ 4721206 w 5535001"/>
                <a:gd name="connsiteY135" fmla="*/ 4600135 h 6250127"/>
                <a:gd name="connsiteX136" fmla="*/ 4740465 w 5535001"/>
                <a:gd name="connsiteY136" fmla="*/ 4538887 h 6250127"/>
                <a:gd name="connsiteX137" fmla="*/ 4758492 w 5535001"/>
                <a:gd name="connsiteY137" fmla="*/ 4475848 h 6250127"/>
                <a:gd name="connsiteX138" fmla="*/ 4891288 w 5535001"/>
                <a:gd name="connsiteY138" fmla="*/ 3930329 h 6250127"/>
                <a:gd name="connsiteX139" fmla="*/ 5066298 w 5535001"/>
                <a:gd name="connsiteY139" fmla="*/ 3382235 h 6250127"/>
                <a:gd name="connsiteX140" fmla="*/ 5156994 w 5535001"/>
                <a:gd name="connsiteY140" fmla="*/ 2898635 h 6250127"/>
                <a:gd name="connsiteX141" fmla="*/ 5083317 w 5535001"/>
                <a:gd name="connsiteY141" fmla="*/ 2402047 h 6250127"/>
                <a:gd name="connsiteX142" fmla="*/ 4871022 w 5535001"/>
                <a:gd name="connsiteY142" fmla="*/ 1926958 h 6250127"/>
                <a:gd name="connsiteX143" fmla="*/ 4727028 w 5535001"/>
                <a:gd name="connsiteY143" fmla="*/ 1703577 h 6250127"/>
                <a:gd name="connsiteX144" fmla="*/ 4563776 w 5535001"/>
                <a:gd name="connsiteY144" fmla="*/ 1490834 h 6250127"/>
                <a:gd name="connsiteX145" fmla="*/ 4370291 w 5535001"/>
                <a:gd name="connsiteY145" fmla="*/ 1300596 h 6250127"/>
                <a:gd name="connsiteX146" fmla="*/ 4266046 w 5535001"/>
                <a:gd name="connsiteY146" fmla="*/ 1214491 h 6250127"/>
                <a:gd name="connsiteX147" fmla="*/ 4212973 w 5535001"/>
                <a:gd name="connsiteY147" fmla="*/ 1173062 h 6250127"/>
                <a:gd name="connsiteX148" fmla="*/ 4157995 w 5535001"/>
                <a:gd name="connsiteY148" fmla="*/ 1134545 h 6250127"/>
                <a:gd name="connsiteX149" fmla="*/ 3697126 w 5535001"/>
                <a:gd name="connsiteY149" fmla="*/ 881044 h 6250127"/>
                <a:gd name="connsiteX150" fmla="*/ 3637670 w 5535001"/>
                <a:gd name="connsiteY150" fmla="*/ 856747 h 6250127"/>
                <a:gd name="connsiteX151" fmla="*/ 3608222 w 5535001"/>
                <a:gd name="connsiteY151" fmla="*/ 844318 h 6250127"/>
                <a:gd name="connsiteX152" fmla="*/ 3578214 w 5535001"/>
                <a:gd name="connsiteY152" fmla="*/ 833457 h 6250127"/>
                <a:gd name="connsiteX153" fmla="*/ 3518309 w 5535001"/>
                <a:gd name="connsiteY153" fmla="*/ 812294 h 6250127"/>
                <a:gd name="connsiteX154" fmla="*/ 3503417 w 5535001"/>
                <a:gd name="connsiteY154" fmla="*/ 806920 h 6250127"/>
                <a:gd name="connsiteX155" fmla="*/ 3489533 w 5535001"/>
                <a:gd name="connsiteY155" fmla="*/ 799642 h 6250127"/>
                <a:gd name="connsiteX156" fmla="*/ 3460869 w 5535001"/>
                <a:gd name="connsiteY156" fmla="*/ 787101 h 6250127"/>
                <a:gd name="connsiteX157" fmla="*/ 3402980 w 5535001"/>
                <a:gd name="connsiteY157" fmla="*/ 763475 h 6250127"/>
                <a:gd name="connsiteX158" fmla="*/ 3374092 w 5535001"/>
                <a:gd name="connsiteY158" fmla="*/ 751606 h 6250127"/>
                <a:gd name="connsiteX159" fmla="*/ 3344980 w 5535001"/>
                <a:gd name="connsiteY159" fmla="*/ 740409 h 6250127"/>
                <a:gd name="connsiteX160" fmla="*/ 3226627 w 5535001"/>
                <a:gd name="connsiteY160" fmla="*/ 700772 h 6250127"/>
                <a:gd name="connsiteX161" fmla="*/ 2735750 w 5535001"/>
                <a:gd name="connsiteY161" fmla="*/ 614667 h 6250127"/>
                <a:gd name="connsiteX162" fmla="*/ 2673158 w 5535001"/>
                <a:gd name="connsiteY162" fmla="*/ 610412 h 6250127"/>
                <a:gd name="connsiteX163" fmla="*/ 2610119 w 5535001"/>
                <a:gd name="connsiteY163" fmla="*/ 609628 h 6250127"/>
                <a:gd name="connsiteX164" fmla="*/ 2547080 w 5535001"/>
                <a:gd name="connsiteY164" fmla="*/ 608620 h 6250127"/>
                <a:gd name="connsiteX165" fmla="*/ 2516400 w 5535001"/>
                <a:gd name="connsiteY165" fmla="*/ 608844 h 6250127"/>
                <a:gd name="connsiteX166" fmla="*/ 2486280 w 5535001"/>
                <a:gd name="connsiteY166" fmla="*/ 609740 h 6250127"/>
                <a:gd name="connsiteX167" fmla="*/ 2426376 w 5535001"/>
                <a:gd name="connsiteY167" fmla="*/ 613099 h 6250127"/>
                <a:gd name="connsiteX168" fmla="*/ 2366920 w 5535001"/>
                <a:gd name="connsiteY168" fmla="*/ 618474 h 6250127"/>
                <a:gd name="connsiteX169" fmla="*/ 2337248 w 5535001"/>
                <a:gd name="connsiteY169" fmla="*/ 621497 h 6250127"/>
                <a:gd name="connsiteX170" fmla="*/ 2307800 w 5535001"/>
                <a:gd name="connsiteY170" fmla="*/ 625528 h 6250127"/>
                <a:gd name="connsiteX171" fmla="*/ 2278351 w 5535001"/>
                <a:gd name="connsiteY171" fmla="*/ 629559 h 6250127"/>
                <a:gd name="connsiteX172" fmla="*/ 2249127 w 5535001"/>
                <a:gd name="connsiteY172" fmla="*/ 634710 h 6250127"/>
                <a:gd name="connsiteX173" fmla="*/ 1796096 w 5535001"/>
                <a:gd name="connsiteY173" fmla="*/ 781726 h 6250127"/>
                <a:gd name="connsiteX174" fmla="*/ 1370833 w 5535001"/>
                <a:gd name="connsiteY174" fmla="*/ 1048663 h 6250127"/>
                <a:gd name="connsiteX175" fmla="*/ 959790 w 5535001"/>
                <a:gd name="connsiteY175" fmla="*/ 1390844 h 6250127"/>
                <a:gd name="connsiteX176" fmla="*/ 749062 w 5535001"/>
                <a:gd name="connsiteY176" fmla="*/ 1577611 h 6250127"/>
                <a:gd name="connsiteX177" fmla="*/ 524786 w 5535001"/>
                <a:gd name="connsiteY177" fmla="*/ 1763145 h 6250127"/>
                <a:gd name="connsiteX178" fmla="*/ 84071 w 5535001"/>
                <a:gd name="connsiteY178" fmla="*/ 2098496 h 6250127"/>
                <a:gd name="connsiteX179" fmla="*/ 0 w 5535001"/>
                <a:gd name="connsiteY179" fmla="*/ 2168094 h 6250127"/>
                <a:gd name="connsiteX180" fmla="*/ 0 w 5535001"/>
                <a:gd name="connsiteY180" fmla="*/ 1576676 h 6250127"/>
                <a:gd name="connsiteX181" fmla="*/ 174655 w 5535001"/>
                <a:gd name="connsiteY181" fmla="*/ 1387597 h 6250127"/>
                <a:gd name="connsiteX182" fmla="*/ 363661 w 5535001"/>
                <a:gd name="connsiteY182" fmla="*/ 1188626 h 6250127"/>
                <a:gd name="connsiteX183" fmla="*/ 458052 w 5535001"/>
                <a:gd name="connsiteY183" fmla="*/ 1086397 h 6250127"/>
                <a:gd name="connsiteX184" fmla="*/ 557257 w 5535001"/>
                <a:gd name="connsiteY184" fmla="*/ 981593 h 6250127"/>
                <a:gd name="connsiteX185" fmla="*/ 994165 w 5535001"/>
                <a:gd name="connsiteY185" fmla="*/ 578389 h 6250127"/>
                <a:gd name="connsiteX186" fmla="*/ 1520873 w 5535001"/>
                <a:gd name="connsiteY186" fmla="*/ 237215 h 6250127"/>
                <a:gd name="connsiteX187" fmla="*/ 2141748 w 5535001"/>
                <a:gd name="connsiteY187" fmla="*/ 31190 h 6250127"/>
                <a:gd name="connsiteX188" fmla="*/ 2182505 w 5535001"/>
                <a:gd name="connsiteY188" fmla="*/ 24360 h 6250127"/>
                <a:gd name="connsiteX189" fmla="*/ 2223374 w 5535001"/>
                <a:gd name="connsiteY189" fmla="*/ 18873 h 6250127"/>
                <a:gd name="connsiteX190" fmla="*/ 2264355 w 5535001"/>
                <a:gd name="connsiteY190" fmla="*/ 13611 h 6250127"/>
                <a:gd name="connsiteX191" fmla="*/ 2305336 w 5535001"/>
                <a:gd name="connsiteY191" fmla="*/ 9580 h 6250127"/>
                <a:gd name="connsiteX192" fmla="*/ 2387410 w 5535001"/>
                <a:gd name="connsiteY192" fmla="*/ 3645 h 6250127"/>
                <a:gd name="connsiteX193" fmla="*/ 2469373 w 5535001"/>
                <a:gd name="connsiteY193" fmla="*/ 622 h 625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5535001" h="6250127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37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7C4629D-4AB7-48D4-A61B-1AE1837A78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646908" cy="6130481"/>
            </a:xfrm>
            <a:custGeom>
              <a:avLst/>
              <a:gdLst>
                <a:gd name="connsiteX0" fmla="*/ 2616837 w 5646908"/>
                <a:gd name="connsiteY0" fmla="*/ 0 h 6130481"/>
                <a:gd name="connsiteX1" fmla="*/ 4918721 w 5646908"/>
                <a:gd name="connsiteY1" fmla="*/ 1134258 h 6130481"/>
                <a:gd name="connsiteX2" fmla="*/ 5539036 w 5646908"/>
                <a:gd name="connsiteY2" fmla="*/ 3362353 h 6130481"/>
                <a:gd name="connsiteX3" fmla="*/ 4712024 w 5646908"/>
                <a:gd name="connsiteY3" fmla="*/ 5293280 h 6130481"/>
                <a:gd name="connsiteX4" fmla="*/ 2547864 w 5646908"/>
                <a:gd name="connsiteY4" fmla="*/ 6130481 h 6130481"/>
                <a:gd name="connsiteX5" fmla="*/ 263223 w 5646908"/>
                <a:gd name="connsiteY5" fmla="*/ 5212325 h 6130481"/>
                <a:gd name="connsiteX6" fmla="*/ 49974 w 5646908"/>
                <a:gd name="connsiteY6" fmla="*/ 4985345 h 6130481"/>
                <a:gd name="connsiteX7" fmla="*/ 0 w 5646908"/>
                <a:gd name="connsiteY7" fmla="*/ 4920618 h 6130481"/>
                <a:gd name="connsiteX8" fmla="*/ 0 w 5646908"/>
                <a:gd name="connsiteY8" fmla="*/ 3760303 h 6130481"/>
                <a:gd name="connsiteX9" fmla="*/ 80488 w 5646908"/>
                <a:gd name="connsiteY9" fmla="*/ 3974159 h 6130481"/>
                <a:gd name="connsiteX10" fmla="*/ 664748 w 5646908"/>
                <a:gd name="connsiteY10" fmla="*/ 4813600 h 6130481"/>
                <a:gd name="connsiteX11" fmla="*/ 2548087 w 5646908"/>
                <a:gd name="connsiteY11" fmla="*/ 5570406 h 6130481"/>
                <a:gd name="connsiteX12" fmla="*/ 3536561 w 5646908"/>
                <a:gd name="connsiteY12" fmla="*/ 5407153 h 6130481"/>
                <a:gd name="connsiteX13" fmla="*/ 4308035 w 5646908"/>
                <a:gd name="connsiteY13" fmla="*/ 4897241 h 6130481"/>
                <a:gd name="connsiteX14" fmla="*/ 4569038 w 5646908"/>
                <a:gd name="connsiteY14" fmla="*/ 4564802 h 6130481"/>
                <a:gd name="connsiteX15" fmla="*/ 4699147 w 5646908"/>
                <a:gd name="connsiteY15" fmla="*/ 4149952 h 6130481"/>
                <a:gd name="connsiteX16" fmla="*/ 5003034 w 5646908"/>
                <a:gd name="connsiteY16" fmla="*/ 3168421 h 6130481"/>
                <a:gd name="connsiteX17" fmla="*/ 4994189 w 5646908"/>
                <a:gd name="connsiteY17" fmla="*/ 2321590 h 6130481"/>
                <a:gd name="connsiteX18" fmla="*/ 4487860 w 5646908"/>
                <a:gd name="connsiteY18" fmla="*/ 1501856 h 6130481"/>
                <a:gd name="connsiteX19" fmla="*/ 3640469 w 5646908"/>
                <a:gd name="connsiteY19" fmla="*/ 808425 h 6130481"/>
                <a:gd name="connsiteX20" fmla="*/ 2616837 w 5646908"/>
                <a:gd name="connsiteY20" fmla="*/ 559851 h 6130481"/>
                <a:gd name="connsiteX21" fmla="*/ 1762952 w 5646908"/>
                <a:gd name="connsiteY21" fmla="*/ 812008 h 6130481"/>
                <a:gd name="connsiteX22" fmla="*/ 939635 w 5646908"/>
                <a:gd name="connsiteY22" fmla="*/ 1502976 h 6130481"/>
                <a:gd name="connsiteX23" fmla="*/ 585250 w 5646908"/>
                <a:gd name="connsiteY23" fmla="*/ 1831049 h 6130481"/>
                <a:gd name="connsiteX24" fmla="*/ 40403 w 5646908"/>
                <a:gd name="connsiteY24" fmla="*/ 2389556 h 6130481"/>
                <a:gd name="connsiteX25" fmla="*/ 0 w 5646908"/>
                <a:gd name="connsiteY25" fmla="*/ 2456747 h 6130481"/>
                <a:gd name="connsiteX26" fmla="*/ 0 w 5646908"/>
                <a:gd name="connsiteY26" fmla="*/ 1601114 h 6130481"/>
                <a:gd name="connsiteX27" fmla="*/ 93200 w 5646908"/>
                <a:gd name="connsiteY27" fmla="*/ 1513741 h 6130481"/>
                <a:gd name="connsiteX28" fmla="*/ 535423 w 5646908"/>
                <a:gd name="connsiteY28" fmla="*/ 1107273 h 6130481"/>
                <a:gd name="connsiteX29" fmla="*/ 2616837 w 5646908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646908" h="6130481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54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1E30050-9FC4-4CC7-8C0B-BF5EFD106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517522" cy="6130481"/>
            </a:xfrm>
            <a:custGeom>
              <a:avLst/>
              <a:gdLst>
                <a:gd name="connsiteX0" fmla="*/ 2549095 w 5517522"/>
                <a:gd name="connsiteY0" fmla="*/ 0 h 6130481"/>
                <a:gd name="connsiteX1" fmla="*/ 4804175 w 5517522"/>
                <a:gd name="connsiteY1" fmla="*/ 1134258 h 6130481"/>
                <a:gd name="connsiteX2" fmla="*/ 5411838 w 5517522"/>
                <a:gd name="connsiteY2" fmla="*/ 3362353 h 6130481"/>
                <a:gd name="connsiteX3" fmla="*/ 4601621 w 5517522"/>
                <a:gd name="connsiteY3" fmla="*/ 5293280 h 6130481"/>
                <a:gd name="connsiteX4" fmla="*/ 2481577 w 5517522"/>
                <a:gd name="connsiteY4" fmla="*/ 6130481 h 6130481"/>
                <a:gd name="connsiteX5" fmla="*/ 243517 w 5517522"/>
                <a:gd name="connsiteY5" fmla="*/ 5212325 h 6130481"/>
                <a:gd name="connsiteX6" fmla="*/ 34587 w 5517522"/>
                <a:gd name="connsiteY6" fmla="*/ 4985345 h 6130481"/>
                <a:gd name="connsiteX7" fmla="*/ 0 w 5517522"/>
                <a:gd name="connsiteY7" fmla="*/ 4939620 h 6130481"/>
                <a:gd name="connsiteX8" fmla="*/ 0 w 5517522"/>
                <a:gd name="connsiteY8" fmla="*/ 3335329 h 6130481"/>
                <a:gd name="connsiteX9" fmla="*/ 17141 w 5517522"/>
                <a:gd name="connsiteY9" fmla="*/ 3448738 h 6130481"/>
                <a:gd name="connsiteX10" fmla="*/ 167489 w 5517522"/>
                <a:gd name="connsiteY10" fmla="*/ 3930490 h 6130481"/>
                <a:gd name="connsiteX11" fmla="*/ 715471 w 5517522"/>
                <a:gd name="connsiteY11" fmla="*/ 4734212 h 6130481"/>
                <a:gd name="connsiteX12" fmla="*/ 2481689 w 5517522"/>
                <a:gd name="connsiteY12" fmla="*/ 5458772 h 6130481"/>
                <a:gd name="connsiteX13" fmla="*/ 4126644 w 5517522"/>
                <a:gd name="connsiteY13" fmla="*/ 4818302 h 6130481"/>
                <a:gd name="connsiteX14" fmla="*/ 4360437 w 5517522"/>
                <a:gd name="connsiteY14" fmla="*/ 4516766 h 6130481"/>
                <a:gd name="connsiteX15" fmla="*/ 4480357 w 5517522"/>
                <a:gd name="connsiteY15" fmla="*/ 4122855 h 6130481"/>
                <a:gd name="connsiteX16" fmla="*/ 4781557 w 5517522"/>
                <a:gd name="connsiteY16" fmla="*/ 3129791 h 6130481"/>
                <a:gd name="connsiteX17" fmla="*/ 4771928 w 5517522"/>
                <a:gd name="connsiteY17" fmla="*/ 2357869 h 6130481"/>
                <a:gd name="connsiteX18" fmla="*/ 4297510 w 5517522"/>
                <a:gd name="connsiteY18" fmla="*/ 1575533 h 6130481"/>
                <a:gd name="connsiteX19" fmla="*/ 3498715 w 5517522"/>
                <a:gd name="connsiteY19" fmla="*/ 907071 h 6130481"/>
                <a:gd name="connsiteX20" fmla="*/ 2549095 w 5517522"/>
                <a:gd name="connsiteY20" fmla="*/ 671821 h 6130481"/>
                <a:gd name="connsiteX21" fmla="*/ 985319 w 5517522"/>
                <a:gd name="connsiteY21" fmla="*/ 1582475 h 6130481"/>
                <a:gd name="connsiteX22" fmla="*/ 634628 w 5517522"/>
                <a:gd name="connsiteY22" fmla="*/ 1913907 h 6130481"/>
                <a:gd name="connsiteX23" fmla="*/ 117662 w 5517522"/>
                <a:gd name="connsiteY23" fmla="*/ 2453044 h 6130481"/>
                <a:gd name="connsiteX24" fmla="*/ 2515 w 5517522"/>
                <a:gd name="connsiteY24" fmla="*/ 2685494 h 6130481"/>
                <a:gd name="connsiteX25" fmla="*/ 0 w 5517522"/>
                <a:gd name="connsiteY25" fmla="*/ 2696965 h 6130481"/>
                <a:gd name="connsiteX26" fmla="*/ 0 w 5517522"/>
                <a:gd name="connsiteY26" fmla="*/ 1587383 h 6130481"/>
                <a:gd name="connsiteX27" fmla="*/ 76951 w 5517522"/>
                <a:gd name="connsiteY27" fmla="*/ 1513741 h 6130481"/>
                <a:gd name="connsiteX28" fmla="*/ 510118 w 5517522"/>
                <a:gd name="connsiteY28" fmla="*/ 1107273 h 6130481"/>
                <a:gd name="connsiteX29" fmla="*/ 2549095 w 5517522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522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7E03733-50FD-49A6-B226-40F6A0AD45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76241"/>
              <a:ext cx="5517475" cy="6130481"/>
            </a:xfrm>
            <a:custGeom>
              <a:avLst/>
              <a:gdLst>
                <a:gd name="connsiteX0" fmla="*/ 2549095 w 5517475"/>
                <a:gd name="connsiteY0" fmla="*/ 0 h 6130481"/>
                <a:gd name="connsiteX1" fmla="*/ 4804175 w 5517475"/>
                <a:gd name="connsiteY1" fmla="*/ 1134258 h 6130481"/>
                <a:gd name="connsiteX2" fmla="*/ 5411838 w 5517475"/>
                <a:gd name="connsiteY2" fmla="*/ 3362353 h 6130481"/>
                <a:gd name="connsiteX3" fmla="*/ 4601621 w 5517475"/>
                <a:gd name="connsiteY3" fmla="*/ 5293280 h 6130481"/>
                <a:gd name="connsiteX4" fmla="*/ 2481577 w 5517475"/>
                <a:gd name="connsiteY4" fmla="*/ 6130481 h 6130481"/>
                <a:gd name="connsiteX5" fmla="*/ 243517 w 5517475"/>
                <a:gd name="connsiteY5" fmla="*/ 5212325 h 6130481"/>
                <a:gd name="connsiteX6" fmla="*/ 34587 w 5517475"/>
                <a:gd name="connsiteY6" fmla="*/ 4985345 h 6130481"/>
                <a:gd name="connsiteX7" fmla="*/ 0 w 5517475"/>
                <a:gd name="connsiteY7" fmla="*/ 4939620 h 6130481"/>
                <a:gd name="connsiteX8" fmla="*/ 0 w 5517475"/>
                <a:gd name="connsiteY8" fmla="*/ 3799573 h 6130481"/>
                <a:gd name="connsiteX9" fmla="*/ 64364 w 5517475"/>
                <a:gd name="connsiteY9" fmla="*/ 3974159 h 6130481"/>
                <a:gd name="connsiteX10" fmla="*/ 636644 w 5517475"/>
                <a:gd name="connsiteY10" fmla="*/ 4813600 h 6130481"/>
                <a:gd name="connsiteX11" fmla="*/ 2481577 w 5517475"/>
                <a:gd name="connsiteY11" fmla="*/ 5570406 h 6130481"/>
                <a:gd name="connsiteX12" fmla="*/ 3449896 w 5517475"/>
                <a:gd name="connsiteY12" fmla="*/ 5407153 h 6130481"/>
                <a:gd name="connsiteX13" fmla="*/ 4205695 w 5517475"/>
                <a:gd name="connsiteY13" fmla="*/ 4897241 h 6130481"/>
                <a:gd name="connsiteX14" fmla="*/ 4461434 w 5517475"/>
                <a:gd name="connsiteY14" fmla="*/ 4564802 h 6130481"/>
                <a:gd name="connsiteX15" fmla="*/ 4588969 w 5517475"/>
                <a:gd name="connsiteY15" fmla="*/ 4149952 h 6130481"/>
                <a:gd name="connsiteX16" fmla="*/ 4886585 w 5517475"/>
                <a:gd name="connsiteY16" fmla="*/ 3168421 h 6130481"/>
                <a:gd name="connsiteX17" fmla="*/ 4877964 w 5517475"/>
                <a:gd name="connsiteY17" fmla="*/ 2321590 h 6130481"/>
                <a:gd name="connsiteX18" fmla="*/ 4382048 w 5517475"/>
                <a:gd name="connsiteY18" fmla="*/ 1501856 h 6130481"/>
                <a:gd name="connsiteX19" fmla="*/ 3551900 w 5517475"/>
                <a:gd name="connsiteY19" fmla="*/ 808425 h 6130481"/>
                <a:gd name="connsiteX20" fmla="*/ 2549095 w 5517475"/>
                <a:gd name="connsiteY20" fmla="*/ 559851 h 6130481"/>
                <a:gd name="connsiteX21" fmla="*/ 1712566 w 5517475"/>
                <a:gd name="connsiteY21" fmla="*/ 812008 h 6130481"/>
                <a:gd name="connsiteX22" fmla="*/ 906044 w 5517475"/>
                <a:gd name="connsiteY22" fmla="*/ 1502976 h 6130481"/>
                <a:gd name="connsiteX23" fmla="*/ 558825 w 5517475"/>
                <a:gd name="connsiteY23" fmla="*/ 1831049 h 6130481"/>
                <a:gd name="connsiteX24" fmla="*/ 25063 w 5517475"/>
                <a:gd name="connsiteY24" fmla="*/ 2389556 h 6130481"/>
                <a:gd name="connsiteX25" fmla="*/ 0 w 5517475"/>
                <a:gd name="connsiteY25" fmla="*/ 2432109 h 6130481"/>
                <a:gd name="connsiteX26" fmla="*/ 0 w 5517475"/>
                <a:gd name="connsiteY26" fmla="*/ 1587383 h 6130481"/>
                <a:gd name="connsiteX27" fmla="*/ 76951 w 5517475"/>
                <a:gd name="connsiteY27" fmla="*/ 1513741 h 6130481"/>
                <a:gd name="connsiteX28" fmla="*/ 510118 w 5517475"/>
                <a:gd name="connsiteY28" fmla="*/ 1107273 h 6130481"/>
                <a:gd name="connsiteX29" fmla="*/ 2549095 w 5517475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475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A614510-A9F4-41B6-B78E-F49E390C7E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0"/>
              <a:ext cx="5646974" cy="6483075"/>
            </a:xfrm>
            <a:custGeom>
              <a:avLst/>
              <a:gdLst>
                <a:gd name="connsiteX0" fmla="*/ 2405773 w 5646974"/>
                <a:gd name="connsiteY0" fmla="*/ 0 h 6483075"/>
                <a:gd name="connsiteX1" fmla="*/ 5646974 w 5646974"/>
                <a:gd name="connsiteY1" fmla="*/ 3241538 h 6483075"/>
                <a:gd name="connsiteX2" fmla="*/ 2405773 w 5646974"/>
                <a:gd name="connsiteY2" fmla="*/ 6483075 h 6483075"/>
                <a:gd name="connsiteX3" fmla="*/ 113897 w 5646974"/>
                <a:gd name="connsiteY3" fmla="*/ 5533666 h 6483075"/>
                <a:gd name="connsiteX4" fmla="*/ 0 w 5646974"/>
                <a:gd name="connsiteY4" fmla="*/ 5408336 h 6483075"/>
                <a:gd name="connsiteX5" fmla="*/ 0 w 5646974"/>
                <a:gd name="connsiteY5" fmla="*/ 4983659 h 6483075"/>
                <a:gd name="connsiteX6" fmla="*/ 155731 w 5646974"/>
                <a:gd name="connsiteY6" fmla="*/ 5176047 h 6483075"/>
                <a:gd name="connsiteX7" fmla="*/ 1093706 w 5646974"/>
                <a:gd name="connsiteY7" fmla="*/ 5866903 h 6483075"/>
                <a:gd name="connsiteX8" fmla="*/ 1639673 w 5646974"/>
                <a:gd name="connsiteY8" fmla="*/ 6059940 h 6483075"/>
                <a:gd name="connsiteX9" fmla="*/ 1709990 w 5646974"/>
                <a:gd name="connsiteY9" fmla="*/ 6076287 h 6483075"/>
                <a:gd name="connsiteX10" fmla="*/ 1780307 w 5646974"/>
                <a:gd name="connsiteY10" fmla="*/ 6091963 h 6483075"/>
                <a:gd name="connsiteX11" fmla="*/ 1851072 w 5646974"/>
                <a:gd name="connsiteY11" fmla="*/ 6105176 h 6483075"/>
                <a:gd name="connsiteX12" fmla="*/ 1886455 w 5646974"/>
                <a:gd name="connsiteY12" fmla="*/ 6111782 h 6483075"/>
                <a:gd name="connsiteX13" fmla="*/ 1921949 w 5646974"/>
                <a:gd name="connsiteY13" fmla="*/ 6117716 h 6483075"/>
                <a:gd name="connsiteX14" fmla="*/ 2064152 w 5646974"/>
                <a:gd name="connsiteY14" fmla="*/ 6137647 h 6483075"/>
                <a:gd name="connsiteX15" fmla="*/ 2206914 w 5646974"/>
                <a:gd name="connsiteY15" fmla="*/ 6151195 h 6483075"/>
                <a:gd name="connsiteX16" fmla="*/ 2350011 w 5646974"/>
                <a:gd name="connsiteY16" fmla="*/ 6158250 h 6483075"/>
                <a:gd name="connsiteX17" fmla="*/ 2493109 w 5646974"/>
                <a:gd name="connsiteY17" fmla="*/ 6159705 h 6483075"/>
                <a:gd name="connsiteX18" fmla="*/ 2781321 w 5646974"/>
                <a:gd name="connsiteY18" fmla="*/ 6147277 h 6483075"/>
                <a:gd name="connsiteX19" fmla="*/ 3345091 w 5646974"/>
                <a:gd name="connsiteY19" fmla="*/ 6060276 h 6483075"/>
                <a:gd name="connsiteX20" fmla="*/ 3878853 w 5646974"/>
                <a:gd name="connsiteY20" fmla="*/ 5871718 h 6483075"/>
                <a:gd name="connsiteX21" fmla="*/ 4367267 w 5646974"/>
                <a:gd name="connsiteY21" fmla="*/ 5573093 h 6483075"/>
                <a:gd name="connsiteX22" fmla="*/ 4424484 w 5646974"/>
                <a:gd name="connsiteY22" fmla="*/ 5528529 h 6483075"/>
                <a:gd name="connsiteX23" fmla="*/ 4481252 w 5646974"/>
                <a:gd name="connsiteY23" fmla="*/ 5483069 h 6483075"/>
                <a:gd name="connsiteX24" fmla="*/ 4536790 w 5646974"/>
                <a:gd name="connsiteY24" fmla="*/ 5435818 h 6483075"/>
                <a:gd name="connsiteX25" fmla="*/ 4591543 w 5646974"/>
                <a:gd name="connsiteY25" fmla="*/ 5387671 h 6483075"/>
                <a:gd name="connsiteX26" fmla="*/ 4794209 w 5646974"/>
                <a:gd name="connsiteY26" fmla="*/ 5181198 h 6483075"/>
                <a:gd name="connsiteX27" fmla="*/ 4956678 w 5646974"/>
                <a:gd name="connsiteY27" fmla="*/ 4945836 h 6483075"/>
                <a:gd name="connsiteX28" fmla="*/ 4989262 w 5646974"/>
                <a:gd name="connsiteY28" fmla="*/ 4881453 h 6483075"/>
                <a:gd name="connsiteX29" fmla="*/ 5017814 w 5646974"/>
                <a:gd name="connsiteY29" fmla="*/ 4814607 h 6483075"/>
                <a:gd name="connsiteX30" fmla="*/ 5044127 w 5646974"/>
                <a:gd name="connsiteY30" fmla="*/ 4746193 h 6483075"/>
                <a:gd name="connsiteX31" fmla="*/ 5068425 w 5646974"/>
                <a:gd name="connsiteY31" fmla="*/ 4676436 h 6483075"/>
                <a:gd name="connsiteX32" fmla="*/ 5154641 w 5646974"/>
                <a:gd name="connsiteY32" fmla="*/ 4390352 h 6483075"/>
                <a:gd name="connsiteX33" fmla="*/ 5196854 w 5646974"/>
                <a:gd name="connsiteY33" fmla="*/ 4246134 h 6483075"/>
                <a:gd name="connsiteX34" fmla="*/ 5240299 w 5646974"/>
                <a:gd name="connsiteY34" fmla="*/ 4102140 h 6483075"/>
                <a:gd name="connsiteX35" fmla="*/ 5432440 w 5646974"/>
                <a:gd name="connsiteY35" fmla="*/ 3532884 h 6483075"/>
                <a:gd name="connsiteX36" fmla="*/ 5528846 w 5646974"/>
                <a:gd name="connsiteY36" fmla="*/ 2951647 h 6483075"/>
                <a:gd name="connsiteX37" fmla="*/ 5495927 w 5646974"/>
                <a:gd name="connsiteY37" fmla="*/ 2658733 h 6483075"/>
                <a:gd name="connsiteX38" fmla="*/ 5480027 w 5646974"/>
                <a:gd name="connsiteY38" fmla="*/ 2586848 h 6483075"/>
                <a:gd name="connsiteX39" fmla="*/ 5461328 w 5646974"/>
                <a:gd name="connsiteY39" fmla="*/ 2515635 h 6483075"/>
                <a:gd name="connsiteX40" fmla="*/ 5439605 w 5646974"/>
                <a:gd name="connsiteY40" fmla="*/ 2445317 h 6483075"/>
                <a:gd name="connsiteX41" fmla="*/ 5415532 w 5646974"/>
                <a:gd name="connsiteY41" fmla="*/ 2375896 h 6483075"/>
                <a:gd name="connsiteX42" fmla="*/ 5144564 w 5646974"/>
                <a:gd name="connsiteY42" fmla="*/ 1857138 h 6483075"/>
                <a:gd name="connsiteX43" fmla="*/ 4774838 w 5646974"/>
                <a:gd name="connsiteY43" fmla="*/ 1405450 h 6483075"/>
                <a:gd name="connsiteX44" fmla="*/ 4345769 w 5646974"/>
                <a:gd name="connsiteY44" fmla="*/ 1012323 h 6483075"/>
                <a:gd name="connsiteX45" fmla="*/ 4115334 w 5646974"/>
                <a:gd name="connsiteY45" fmla="*/ 841344 h 6483075"/>
                <a:gd name="connsiteX46" fmla="*/ 3874038 w 5646974"/>
                <a:gd name="connsiteY46" fmla="*/ 691528 h 6483075"/>
                <a:gd name="connsiteX47" fmla="*/ 3359535 w 5646974"/>
                <a:gd name="connsiteY47" fmla="*/ 468819 h 6483075"/>
                <a:gd name="connsiteX48" fmla="*/ 2811105 w 5646974"/>
                <a:gd name="connsiteY48" fmla="*/ 366031 h 6483075"/>
                <a:gd name="connsiteX49" fmla="*/ 2741124 w 5646974"/>
                <a:gd name="connsiteY49" fmla="*/ 361440 h 6483075"/>
                <a:gd name="connsiteX50" fmla="*/ 2671030 w 5646974"/>
                <a:gd name="connsiteY50" fmla="*/ 358417 h 6483075"/>
                <a:gd name="connsiteX51" fmla="*/ 2600713 w 5646974"/>
                <a:gd name="connsiteY51" fmla="*/ 357521 h 6483075"/>
                <a:gd name="connsiteX52" fmla="*/ 2531739 w 5646974"/>
                <a:gd name="connsiteY52" fmla="*/ 358529 h 6483075"/>
                <a:gd name="connsiteX53" fmla="*/ 2259988 w 5646974"/>
                <a:gd name="connsiteY53" fmla="*/ 385289 h 6483075"/>
                <a:gd name="connsiteX54" fmla="*/ 1740670 w 5646974"/>
                <a:gd name="connsiteY54" fmla="*/ 553917 h 6483075"/>
                <a:gd name="connsiteX55" fmla="*/ 1264124 w 5646974"/>
                <a:gd name="connsiteY55" fmla="*/ 853549 h 6483075"/>
                <a:gd name="connsiteX56" fmla="*/ 823074 w 5646974"/>
                <a:gd name="connsiteY56" fmla="*/ 1234136 h 6483075"/>
                <a:gd name="connsiteX57" fmla="*/ 715694 w 5646974"/>
                <a:gd name="connsiteY57" fmla="*/ 1336252 h 6483075"/>
                <a:gd name="connsiteX58" fmla="*/ 606859 w 5646974"/>
                <a:gd name="connsiteY58" fmla="*/ 1440945 h 6483075"/>
                <a:gd name="connsiteX59" fmla="*/ 382023 w 5646974"/>
                <a:gd name="connsiteY59" fmla="*/ 1646074 h 6483075"/>
                <a:gd name="connsiteX60" fmla="*/ 158531 w 5646974"/>
                <a:gd name="connsiteY60" fmla="*/ 1843813 h 6483075"/>
                <a:gd name="connsiteX61" fmla="*/ 0 w 5646974"/>
                <a:gd name="connsiteY61" fmla="*/ 1991775 h 6483075"/>
                <a:gd name="connsiteX62" fmla="*/ 0 w 5646974"/>
                <a:gd name="connsiteY62" fmla="*/ 1074740 h 6483075"/>
                <a:gd name="connsiteX63" fmla="*/ 113897 w 5646974"/>
                <a:gd name="connsiteY63" fmla="*/ 949410 h 6483075"/>
                <a:gd name="connsiteX64" fmla="*/ 2405773 w 5646974"/>
                <a:gd name="connsiteY64" fmla="*/ 0 h 648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646974" h="6483075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74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06B1499B-1791-08D7-FED2-FC665599F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053641"/>
            <a:ext cx="3669161" cy="276009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CalMHSA Responsibilities: Billing - 6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47F4F37-08A3-65D5-76BB-EF2EAD3D7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800" b="1" dirty="0">
                <a:solidFill>
                  <a:schemeClr val="tx2"/>
                </a:solidFill>
                <a:latin typeface="+mn-lt"/>
                <a:cs typeface="+mn-cs"/>
              </a:rPr>
              <a:t>Training and Support</a:t>
            </a:r>
            <a:r>
              <a:rPr lang="en-US" sz="1800" dirty="0">
                <a:solidFill>
                  <a:schemeClr val="tx2"/>
                </a:solidFill>
                <a:latin typeface="+mn-lt"/>
                <a:cs typeface="+mn-cs"/>
              </a:rPr>
              <a:t>: CalMHSA will provide remote training and support to county staff for regularly required billing processes </a:t>
            </a:r>
          </a:p>
          <a:p>
            <a:pPr>
              <a:lnSpc>
                <a:spcPct val="90000"/>
              </a:lnSpc>
            </a:pPr>
            <a:endParaRPr lang="en-US" sz="1800" b="1" dirty="0">
              <a:solidFill>
                <a:schemeClr val="tx2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4902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4" name="Rectangle 83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AB37380E-CF9F-613A-E3FF-3D909DC9A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RCM County Responsibilities: Billing - 1</a:t>
            </a:r>
          </a:p>
        </p:txBody>
      </p:sp>
      <p:sp>
        <p:nvSpPr>
          <p:cNvPr id="95" name="Content Placeholder 1">
            <a:extLst>
              <a:ext uri="{FF2B5EF4-FFF2-40B4-BE49-F238E27FC236}">
                <a16:creationId xmlns:a16="http://schemas.microsoft.com/office/drawing/2014/main" id="{01B4B7EF-D8C9-F1D2-75DE-88D76E6CD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600" b="1" dirty="0">
                <a:solidFill>
                  <a:schemeClr val="tx2"/>
                </a:solidFill>
                <a:latin typeface="+mn-lt"/>
                <a:cs typeface="+mn-cs"/>
              </a:rPr>
              <a:t>Service Entry</a:t>
            </a:r>
            <a:r>
              <a:rPr lang="en-US" sz="1600" dirty="0">
                <a:solidFill>
                  <a:schemeClr val="tx2"/>
                </a:solidFill>
                <a:latin typeface="+mn-lt"/>
                <a:cs typeface="+mn-cs"/>
              </a:rPr>
              <a:t>: 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chemeClr val="tx2"/>
                </a:solidFill>
                <a:latin typeface="+mn-lt"/>
                <a:cs typeface="+mn-cs"/>
              </a:rPr>
              <a:t>county enters all services into the system. The county is responsible for entering contractor services or making sure the contractor enters them. </a:t>
            </a:r>
            <a:br>
              <a:rPr lang="en-US" sz="1600" dirty="0">
                <a:solidFill>
                  <a:schemeClr val="tx2"/>
                </a:solidFill>
                <a:latin typeface="+mn-lt"/>
                <a:cs typeface="+mn-cs"/>
              </a:rPr>
            </a:br>
            <a:endParaRPr lang="en-US" sz="1600" dirty="0">
              <a:solidFill>
                <a:schemeClr val="tx2"/>
              </a:solidFill>
              <a:latin typeface="+mn-lt"/>
              <a:cs typeface="+mn-cs"/>
            </a:endParaRPr>
          </a:p>
          <a:p>
            <a:pPr>
              <a:lnSpc>
                <a:spcPct val="90000"/>
              </a:lnSpc>
            </a:pPr>
            <a:r>
              <a:rPr lang="en-US" sz="1600" b="1" dirty="0">
                <a:solidFill>
                  <a:schemeClr val="tx2"/>
                </a:solidFill>
                <a:latin typeface="+mn-lt"/>
                <a:cs typeface="+mn-cs"/>
              </a:rPr>
              <a:t>Eligibility Verification</a:t>
            </a:r>
            <a:r>
              <a:rPr lang="en-US" sz="1600" dirty="0">
                <a:solidFill>
                  <a:schemeClr val="tx2"/>
                </a:solidFill>
                <a:latin typeface="+mn-lt"/>
                <a:cs typeface="+mn-cs"/>
              </a:rPr>
              <a:t>: county checks and verifies the client’s eligibility including OHC payers</a:t>
            </a:r>
            <a:endParaRPr lang="en-US" sz="1600" dirty="0">
              <a:solidFill>
                <a:schemeClr val="tx2"/>
              </a:solidFill>
              <a:latin typeface="+mn-lt"/>
              <a:cs typeface="Calibri"/>
            </a:endParaRPr>
          </a:p>
          <a:p>
            <a:pPr>
              <a:lnSpc>
                <a:spcPct val="90000"/>
              </a:lnSpc>
            </a:pPr>
            <a:r>
              <a:rPr lang="en-US" sz="1600" b="1" dirty="0">
                <a:solidFill>
                  <a:schemeClr val="tx2"/>
                </a:solidFill>
                <a:latin typeface="+mn-lt"/>
                <a:cs typeface="+mn-cs"/>
              </a:rPr>
              <a:t>Eligibility verification</a:t>
            </a:r>
            <a:r>
              <a:rPr lang="en-US" sz="1600" dirty="0">
                <a:solidFill>
                  <a:schemeClr val="tx2"/>
                </a:solidFill>
                <a:latin typeface="+mn-lt"/>
                <a:cs typeface="+mn-cs"/>
              </a:rPr>
              <a:t>:  county works the MMEF 2 out of 3 match report on a monthly basis</a:t>
            </a:r>
            <a:endParaRPr lang="en-US" sz="1600" dirty="0">
              <a:solidFill>
                <a:schemeClr val="tx2"/>
              </a:solidFill>
              <a:latin typeface="+mn-lt"/>
              <a:cs typeface="Calibri"/>
            </a:endParaRPr>
          </a:p>
          <a:p>
            <a:pPr>
              <a:lnSpc>
                <a:spcPct val="90000"/>
              </a:lnSpc>
            </a:pPr>
            <a:r>
              <a:rPr lang="en-US" sz="1600" b="1" dirty="0">
                <a:solidFill>
                  <a:schemeClr val="tx2"/>
                </a:solidFill>
                <a:latin typeface="+mn-lt"/>
                <a:cs typeface="+mn-cs"/>
              </a:rPr>
              <a:t>Coverage</a:t>
            </a:r>
            <a:r>
              <a:rPr lang="en-US" sz="1600" dirty="0">
                <a:solidFill>
                  <a:schemeClr val="tx2"/>
                </a:solidFill>
                <a:latin typeface="+mn-lt"/>
                <a:cs typeface="+mn-cs"/>
              </a:rPr>
              <a:t>: county enters the client’s coverage in SmartCare when necessary and manages any changes in coverage</a:t>
            </a:r>
            <a:endParaRPr lang="en-US" sz="1600" dirty="0">
              <a:solidFill>
                <a:schemeClr val="tx2"/>
              </a:solidFill>
              <a:latin typeface="+mn-lt"/>
              <a:cs typeface="Calibri"/>
            </a:endParaRPr>
          </a:p>
          <a:p>
            <a:pPr>
              <a:lnSpc>
                <a:spcPct val="90000"/>
              </a:lnSpc>
            </a:pPr>
            <a:endParaRPr lang="en-US" sz="1600" dirty="0">
              <a:solidFill>
                <a:schemeClr val="tx2"/>
              </a:solidFill>
              <a:latin typeface="+mn-lt"/>
              <a:cs typeface="+mn-cs"/>
            </a:endParaRPr>
          </a:p>
          <a:p>
            <a:pPr>
              <a:lnSpc>
                <a:spcPct val="90000"/>
              </a:lnSpc>
            </a:pPr>
            <a:endParaRPr lang="en-US" sz="1300" dirty="0">
              <a:solidFill>
                <a:schemeClr val="tx2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186595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alMHSA Palette">
      <a:dk1>
        <a:srgbClr val="000000"/>
      </a:dk1>
      <a:lt1>
        <a:srgbClr val="FFFFFF"/>
      </a:lt1>
      <a:dk2>
        <a:srgbClr val="0C5B66"/>
      </a:dk2>
      <a:lt2>
        <a:srgbClr val="E7E6E6"/>
      </a:lt2>
      <a:accent1>
        <a:srgbClr val="8EB849"/>
      </a:accent1>
      <a:accent2>
        <a:srgbClr val="016E76"/>
      </a:accent2>
      <a:accent3>
        <a:srgbClr val="5A9F90"/>
      </a:accent3>
      <a:accent4>
        <a:srgbClr val="006071"/>
      </a:accent4>
      <a:accent5>
        <a:srgbClr val="5B6670"/>
      </a:accent5>
      <a:accent6>
        <a:srgbClr val="4DB9B1"/>
      </a:accent6>
      <a:hlink>
        <a:srgbClr val="8DB949"/>
      </a:hlink>
      <a:folHlink>
        <a:srgbClr val="92740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27A0DE307DC44C9C6D49C199E56D43" ma:contentTypeVersion="20" ma:contentTypeDescription="Create a new document." ma:contentTypeScope="" ma:versionID="9fed82db48bcb881926b6e45aeab989a">
  <xsd:schema xmlns:xsd="http://www.w3.org/2001/XMLSchema" xmlns:xs="http://www.w3.org/2001/XMLSchema" xmlns:p="http://schemas.microsoft.com/office/2006/metadata/properties" xmlns:ns1="http://schemas.microsoft.com/sharepoint/v3" xmlns:ns2="bdde9dca-b655-4c82-9756-0719d4cc3ad5" xmlns:ns3="08b51a6c-15c5-468c-9d03-3812a6e79002" targetNamespace="http://schemas.microsoft.com/office/2006/metadata/properties" ma:root="true" ma:fieldsID="b10dd0d0682a2b2f0d50032ab9be8962" ns1:_="" ns2:_="" ns3:_="">
    <xsd:import namespace="http://schemas.microsoft.com/sharepoint/v3"/>
    <xsd:import namespace="bdde9dca-b655-4c82-9756-0719d4cc3ad5"/>
    <xsd:import namespace="08b51a6c-15c5-468c-9d03-3812a6e790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County" minOccurs="0"/>
                <xsd:element ref="ns1:_ip_UnifiedCompliancePolicyProperties" minOccurs="0"/>
                <xsd:element ref="ns1:_ip_UnifiedCompliancePolicyUIAc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de9dca-b655-4c82-9756-0719d4cc3a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a1b1a5a-f0f9-49c0-b9db-6a9c78dda76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County" ma:index="24" nillable="true" ma:displayName="County" ma:description="Where PIPs are from" ma:format="Dropdown" ma:internalName="County">
      <xsd:simpleType>
        <xsd:restriction base="dms:Text">
          <xsd:maxLength value="255"/>
        </xsd:restriction>
      </xsd:simple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51a6c-15c5-468c-9d03-3812a6e7900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44764a0-56e0-4cd0-8eca-b34752208dec}" ma:internalName="TaxCatchAll" ma:showField="CatchAllData" ma:web="08b51a6c-15c5-468c-9d03-3812a6e790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bdde9dca-b655-4c82-9756-0719d4cc3ad5">
      <Terms xmlns="http://schemas.microsoft.com/office/infopath/2007/PartnerControls"/>
    </lcf76f155ced4ddcb4097134ff3c332f>
    <County xmlns="bdde9dca-b655-4c82-9756-0719d4cc3ad5" xsi:nil="true"/>
    <_ip_UnifiedCompliancePolicyProperties xmlns="http://schemas.microsoft.com/sharepoint/v3" xsi:nil="true"/>
    <TaxCatchAll xmlns="08b51a6c-15c5-468c-9d03-3812a6e79002" xsi:nil="true"/>
    <SharedWithUsers xmlns="08b51a6c-15c5-468c-9d03-3812a6e79002">
      <UserInfo>
        <DisplayName>Khristy Stephan</DisplayName>
        <AccountId>1255</AccountId>
        <AccountType/>
      </UserInfo>
      <UserInfo>
        <DisplayName>Roksana Dahl</DisplayName>
        <AccountId>1142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2BDFD313-B947-4E68-9173-CE4F2A86F52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87BAAD0-BDBB-4DB5-8722-63887E50DA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dde9dca-b655-4c82-9756-0719d4cc3ad5"/>
    <ds:schemaRef ds:uri="08b51a6c-15c5-468c-9d03-3812a6e790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DEB0F79-EFF6-41B0-8D16-647F2FF80D1F}">
  <ds:schemaRefs>
    <ds:schemaRef ds:uri="http://schemas.microsoft.com/office/2006/metadata/properties"/>
    <ds:schemaRef ds:uri="bdde9dca-b655-4c82-9756-0719d4cc3ad5"/>
    <ds:schemaRef ds:uri="http://schemas.microsoft.com/office/2006/documentManagement/types"/>
    <ds:schemaRef ds:uri="http://schemas.microsoft.com/sharepoint/v3"/>
    <ds:schemaRef ds:uri="http://schemas.microsoft.com/office/infopath/2007/PartnerControls"/>
    <ds:schemaRef ds:uri="http://purl.org/dc/dcmitype/"/>
    <ds:schemaRef ds:uri="http://www.w3.org/XML/1998/namespace"/>
    <ds:schemaRef ds:uri="http://purl.org/dc/elements/1.1/"/>
    <ds:schemaRef ds:uri="http://schemas.openxmlformats.org/package/2006/metadata/core-properties"/>
    <ds:schemaRef ds:uri="08b51a6c-15c5-468c-9d03-3812a6e79002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4909</TotalTime>
  <Words>675</Words>
  <Application>Microsoft Office PowerPoint</Application>
  <PresentationFormat>Widescreen</PresentationFormat>
  <Paragraphs>73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Milligram</vt:lpstr>
      <vt:lpstr>Milligram Medium</vt:lpstr>
      <vt:lpstr>Poppins</vt:lpstr>
      <vt:lpstr>1_Office Theme</vt:lpstr>
      <vt:lpstr>PowerPoint Presentation</vt:lpstr>
      <vt:lpstr>Agenda</vt:lpstr>
      <vt:lpstr>CalMHSA Responsibilities: Billing - 1</vt:lpstr>
      <vt:lpstr>CalMHSA Responsibilities: Billing - 2</vt:lpstr>
      <vt:lpstr>CalMHSA Responsibilities: Billing - 3</vt:lpstr>
      <vt:lpstr>CalMHSA Responsibilities: Billing - 4</vt:lpstr>
      <vt:lpstr>CalMHSA Responsibilities: Billing - 5</vt:lpstr>
      <vt:lpstr>CalMHSA Responsibilities: Billing - 6</vt:lpstr>
      <vt:lpstr>RCM County Responsibilities: Billing - 1</vt:lpstr>
      <vt:lpstr>RCM County Responsibilities: Billing - 2</vt:lpstr>
      <vt:lpstr>RCM County Responsibilities: Billing - 3</vt:lpstr>
      <vt:lpstr>CalMHSA Responsibilities: State Reporting</vt:lpstr>
      <vt:lpstr>RCM County Responsibilities : State Reporting</vt:lpstr>
      <vt:lpstr>Questions</vt:lpstr>
      <vt:lpstr>Please print for your records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Roksana Dahl</dc:creator>
  <cp:lastModifiedBy>Roksana Dahl</cp:lastModifiedBy>
  <cp:revision>1</cp:revision>
  <dcterms:created xsi:type="dcterms:W3CDTF">2023-11-09T21:15:42Z</dcterms:created>
  <dcterms:modified xsi:type="dcterms:W3CDTF">2023-11-15T08:35:13Z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0x0101004627A0DE307DC44C9C6D49C199E56D43</vt:lpwstr>
  </property>
  <property fmtid="{D5CDD505-2E9C-101B-9397-08002B2CF9AE}" pid="3" name="MediaServiceImageTags">
    <vt:lpwstr/>
  </property>
</Properties>
</file>