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37"/>
  </p:notesMasterIdLst>
  <p:sldIdLst>
    <p:sldId id="324" r:id="rId5"/>
    <p:sldId id="321" r:id="rId6"/>
    <p:sldId id="320" r:id="rId7"/>
    <p:sldId id="333" r:id="rId8"/>
    <p:sldId id="322" r:id="rId9"/>
    <p:sldId id="323" r:id="rId10"/>
    <p:sldId id="325" r:id="rId11"/>
    <p:sldId id="326" r:id="rId12"/>
    <p:sldId id="327" r:id="rId13"/>
    <p:sldId id="328" r:id="rId14"/>
    <p:sldId id="329" r:id="rId15"/>
    <p:sldId id="330" r:id="rId16"/>
    <p:sldId id="331" r:id="rId17"/>
    <p:sldId id="334" r:id="rId18"/>
    <p:sldId id="332" r:id="rId19"/>
    <p:sldId id="335" r:id="rId20"/>
    <p:sldId id="337" r:id="rId21"/>
    <p:sldId id="340" r:id="rId22"/>
    <p:sldId id="338" r:id="rId23"/>
    <p:sldId id="339" r:id="rId24"/>
    <p:sldId id="341" r:id="rId25"/>
    <p:sldId id="342" r:id="rId26"/>
    <p:sldId id="344" r:id="rId27"/>
    <p:sldId id="350" r:id="rId28"/>
    <p:sldId id="349" r:id="rId29"/>
    <p:sldId id="351" r:id="rId30"/>
    <p:sldId id="352" r:id="rId31"/>
    <p:sldId id="353" r:id="rId32"/>
    <p:sldId id="346" r:id="rId33"/>
    <p:sldId id="345" r:id="rId34"/>
    <p:sldId id="347" r:id="rId35"/>
    <p:sldId id="348"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A7178"/>
    <a:srgbClr val="8EBA4A"/>
    <a:srgbClr val="0F6775"/>
    <a:srgbClr val="072E34"/>
    <a:srgbClr val="FF8501"/>
    <a:srgbClr val="A8254B"/>
    <a:srgbClr val="FF6E00"/>
    <a:srgbClr val="FF9E01"/>
    <a:srgbClr val="FFCA00"/>
    <a:srgbClr val="438F8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33" autoAdjust="0"/>
    <p:restoredTop sz="94694"/>
  </p:normalViewPr>
  <p:slideViewPr>
    <p:cSldViewPr snapToGrid="0">
      <p:cViewPr>
        <p:scale>
          <a:sx n="90" d="100"/>
          <a:sy n="90" d="100"/>
        </p:scale>
        <p:origin x="403" y="115"/>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viewProps" Target="viewProps.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DEE144E-33BA-1447-82F6-CB77425C03EF}" type="datetimeFigureOut">
              <a:rPr lang="en-US" smtClean="0"/>
              <a:t>11/12/2023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8C0F2FE-3626-AF46-8683-0D64B693D61A}" type="slidenum">
              <a:rPr lang="en-US" smtClean="0"/>
              <a:t>‹#›</a:t>
            </a:fld>
            <a:endParaRPr lang="en-US" dirty="0"/>
          </a:p>
        </p:txBody>
      </p:sp>
    </p:spTree>
    <p:extLst>
      <p:ext uri="{BB962C8B-B14F-4D97-AF65-F5344CB8AC3E}">
        <p14:creationId xmlns:p14="http://schemas.microsoft.com/office/powerpoint/2010/main" val="4109578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Two Rules: One is based on the initial claim submission</a:t>
            </a:r>
            <a:r>
              <a:rPr lang="en-US" baseline="0" dirty="0" smtClean="0"/>
              <a:t> date and the second on replacement/void claims timely filing</a:t>
            </a:r>
            <a:endParaRPr lang="en-US" dirty="0"/>
          </a:p>
        </p:txBody>
      </p:sp>
      <p:sp>
        <p:nvSpPr>
          <p:cNvPr id="4" name="Slide Number Placeholder 3"/>
          <p:cNvSpPr>
            <a:spLocks noGrp="1"/>
          </p:cNvSpPr>
          <p:nvPr>
            <p:ph type="sldNum" sz="quarter" idx="10"/>
          </p:nvPr>
        </p:nvSpPr>
        <p:spPr/>
        <p:txBody>
          <a:bodyPr/>
          <a:lstStyle/>
          <a:p>
            <a:fld id="{88C0F2FE-3626-AF46-8683-0D64B693D61A}" type="slidenum">
              <a:rPr lang="en-US" smtClean="0"/>
              <a:t>15</a:t>
            </a:fld>
            <a:endParaRPr lang="en-US" dirty="0"/>
          </a:p>
        </p:txBody>
      </p:sp>
    </p:spTree>
    <p:extLst>
      <p:ext uri="{BB962C8B-B14F-4D97-AF65-F5344CB8AC3E}">
        <p14:creationId xmlns:p14="http://schemas.microsoft.com/office/powerpoint/2010/main" val="14697358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microsoft.com/office/2007/relationships/hdphoto" Target="../media/hdphoto2.wdp"/></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4.png"/><Relationship Id="rId1" Type="http://schemas.openxmlformats.org/officeDocument/2006/relationships/slideMaster" Target="../slideMasters/slideMaster1.xml"/><Relationship Id="rId6" Type="http://schemas.microsoft.com/office/2007/relationships/hdphoto" Target="../media/hdphoto2.wdp"/><Relationship Id="rId5" Type="http://schemas.openxmlformats.org/officeDocument/2006/relationships/image" Target="../media/image3.png"/><Relationship Id="rId4" Type="http://schemas.openxmlformats.org/officeDocument/2006/relationships/image" Target="../media/image1.png"/></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microsoft.com/office/2007/relationships/hdphoto" Target="../media/hdphoto3.wdp"/></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 01">
    <p:bg>
      <p:bgPr>
        <a:solidFill>
          <a:schemeClr val="bg1"/>
        </a:solidFill>
        <a:effectLst/>
      </p:bgPr>
    </p:bg>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9C7D6C73-0BB8-26F0-AB84-88774821D9CA}"/>
              </a:ext>
            </a:extLst>
          </p:cNvPr>
          <p:cNvCxnSpPr>
            <a:cxnSpLocks/>
          </p:cNvCxnSpPr>
          <p:nvPr userDrawn="1"/>
        </p:nvCxnSpPr>
        <p:spPr>
          <a:xfrm>
            <a:off x="493861" y="1282108"/>
            <a:ext cx="11698139" cy="0"/>
          </a:xfrm>
          <a:prstGeom prst="line">
            <a:avLst/>
          </a:prstGeom>
          <a:ln w="181229">
            <a:solidFill>
              <a:srgbClr val="0A7178"/>
            </a:solidFill>
          </a:ln>
        </p:spPr>
        <p:style>
          <a:lnRef idx="1">
            <a:schemeClr val="accent1"/>
          </a:lnRef>
          <a:fillRef idx="0">
            <a:schemeClr val="accent1"/>
          </a:fillRef>
          <a:effectRef idx="0">
            <a:schemeClr val="accent1"/>
          </a:effectRef>
          <a:fontRef idx="minor">
            <a:schemeClr val="tx1"/>
          </a:fontRef>
        </p:style>
      </p:cxnSp>
      <p:pic>
        <p:nvPicPr>
          <p:cNvPr id="10" name="Picture 9" descr="A picture containing text, sign, clipart&#10;&#10;Description automatically generated">
            <a:extLst>
              <a:ext uri="{FF2B5EF4-FFF2-40B4-BE49-F238E27FC236}">
                <a16:creationId xmlns:a16="http://schemas.microsoft.com/office/drawing/2014/main" id="{76C8341A-B203-9BCA-4F67-D8C200A622B8}"/>
              </a:ext>
            </a:extLst>
          </p:cNvPr>
          <p:cNvPicPr>
            <a:picLocks noChangeAspect="1"/>
          </p:cNvPicPr>
          <p:nvPr userDrawn="1"/>
        </p:nvPicPr>
        <p:blipFill>
          <a:blip r:embed="rId2"/>
          <a:stretch>
            <a:fillRect/>
          </a:stretch>
        </p:blipFill>
        <p:spPr>
          <a:xfrm>
            <a:off x="493861" y="639385"/>
            <a:ext cx="2615100" cy="730957"/>
          </a:xfrm>
          <a:prstGeom prst="rect">
            <a:avLst/>
          </a:prstGeom>
        </p:spPr>
      </p:pic>
      <p:sp>
        <p:nvSpPr>
          <p:cNvPr id="11" name="Title 1">
            <a:extLst>
              <a:ext uri="{FF2B5EF4-FFF2-40B4-BE49-F238E27FC236}">
                <a16:creationId xmlns:a16="http://schemas.microsoft.com/office/drawing/2014/main" id="{B6BD9F2A-4232-5B0D-A1E2-6138B8699603}"/>
              </a:ext>
            </a:extLst>
          </p:cNvPr>
          <p:cNvSpPr>
            <a:spLocks noGrp="1"/>
          </p:cNvSpPr>
          <p:nvPr>
            <p:ph type="ctrTitle"/>
          </p:nvPr>
        </p:nvSpPr>
        <p:spPr>
          <a:xfrm>
            <a:off x="493861" y="4718151"/>
            <a:ext cx="7376564" cy="857741"/>
          </a:xfrm>
        </p:spPr>
        <p:txBody>
          <a:bodyPr bIns="0" anchor="b">
            <a:noAutofit/>
          </a:bodyPr>
          <a:lstStyle>
            <a:lvl1pPr algn="l">
              <a:defRPr sz="6000" spc="-100" baseline="0">
                <a:solidFill>
                  <a:schemeClr val="accent2"/>
                </a:solidFill>
                <a:latin typeface="Bebas Neue" panose="020B0606020202050201" pitchFamily="34" charset="77"/>
              </a:defRPr>
            </a:lvl1pPr>
          </a:lstStyle>
          <a:p>
            <a:r>
              <a:rPr lang="en-US" dirty="0"/>
              <a:t>Click to edit</a:t>
            </a:r>
          </a:p>
        </p:txBody>
      </p:sp>
      <p:sp>
        <p:nvSpPr>
          <p:cNvPr id="12" name="Text Placeholder 29">
            <a:extLst>
              <a:ext uri="{FF2B5EF4-FFF2-40B4-BE49-F238E27FC236}">
                <a16:creationId xmlns:a16="http://schemas.microsoft.com/office/drawing/2014/main" id="{057A373F-D0CF-14B1-4335-3051DF16E6D1}"/>
              </a:ext>
            </a:extLst>
          </p:cNvPr>
          <p:cNvSpPr>
            <a:spLocks noGrp="1"/>
          </p:cNvSpPr>
          <p:nvPr>
            <p:ph type="body" sz="quarter" idx="11" hasCustomPrompt="1"/>
          </p:nvPr>
        </p:nvSpPr>
        <p:spPr>
          <a:xfrm>
            <a:off x="493861" y="5616409"/>
            <a:ext cx="7376565" cy="622722"/>
          </a:xfrm>
        </p:spPr>
        <p:txBody>
          <a:bodyPr>
            <a:normAutofit/>
          </a:bodyPr>
          <a:lstStyle>
            <a:lvl1pPr marL="0" indent="0">
              <a:buNone/>
              <a:defRPr sz="1800" b="1">
                <a:solidFill>
                  <a:schemeClr val="accent2"/>
                </a:solidFill>
                <a:latin typeface="Poppins" pitchFamily="2" charset="77"/>
                <a:cs typeface="Poppins" pitchFamily="2" charset="77"/>
              </a:defRPr>
            </a:lvl1pPr>
            <a:lvl2pPr>
              <a:buNone/>
              <a:defRPr/>
            </a:lvl2pPr>
          </a:lstStyle>
          <a:p>
            <a:pPr lvl="0"/>
            <a:r>
              <a:rPr lang="en-US" dirty="0"/>
              <a:t>Subhead – Click to edit</a:t>
            </a:r>
          </a:p>
        </p:txBody>
      </p:sp>
    </p:spTree>
    <p:extLst>
      <p:ext uri="{BB962C8B-B14F-4D97-AF65-F5344CB8AC3E}">
        <p14:creationId xmlns:p14="http://schemas.microsoft.com/office/powerpoint/2010/main" val="5503076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genda">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9" name="Freeform 8">
            <a:extLst>
              <a:ext uri="{FF2B5EF4-FFF2-40B4-BE49-F238E27FC236}">
                <a16:creationId xmlns:a16="http://schemas.microsoft.com/office/drawing/2014/main" id="{48A8947A-930D-1889-4CD8-A4C06140600F}"/>
              </a:ext>
            </a:extLst>
          </p:cNvPr>
          <p:cNvSpPr/>
          <p:nvPr userDrawn="1"/>
        </p:nvSpPr>
        <p:spPr>
          <a:xfrm flipH="1">
            <a:off x="3340814" y="0"/>
            <a:ext cx="8851186" cy="6857999"/>
          </a:xfrm>
          <a:custGeom>
            <a:avLst/>
            <a:gdLst>
              <a:gd name="connsiteX0" fmla="*/ 8851185 w 8851186"/>
              <a:gd name="connsiteY0" fmla="*/ 0 h 6857999"/>
              <a:gd name="connsiteX1" fmla="*/ 0 w 8851186"/>
              <a:gd name="connsiteY1" fmla="*/ 0 h 6857999"/>
              <a:gd name="connsiteX2" fmla="*/ 0 w 8851186"/>
              <a:gd name="connsiteY2" fmla="*/ 6857999 h 6857999"/>
              <a:gd name="connsiteX3" fmla="*/ 8851186 w 8851186"/>
              <a:gd name="connsiteY3" fmla="*/ 6857999 h 6857999"/>
              <a:gd name="connsiteX4" fmla="*/ 8799557 w 8851186"/>
              <a:gd name="connsiteY4" fmla="*/ 6813277 h 6857999"/>
              <a:gd name="connsiteX5" fmla="*/ 7301666 w 8851186"/>
              <a:gd name="connsiteY5" fmla="*/ 3428999 h 6857999"/>
              <a:gd name="connsiteX6" fmla="*/ 8799557 w 8851186"/>
              <a:gd name="connsiteY6" fmla="*/ 44722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851186" h="6857999">
                <a:moveTo>
                  <a:pt x="8851185" y="0"/>
                </a:moveTo>
                <a:lnTo>
                  <a:pt x="0" y="0"/>
                </a:lnTo>
                <a:lnTo>
                  <a:pt x="0" y="6857999"/>
                </a:lnTo>
                <a:lnTo>
                  <a:pt x="8851186" y="6857999"/>
                </a:lnTo>
                <a:lnTo>
                  <a:pt x="8799557" y="6813277"/>
                </a:lnTo>
                <a:cubicBezTo>
                  <a:pt x="7879371" y="5976930"/>
                  <a:pt x="7301666" y="4770430"/>
                  <a:pt x="7301666" y="3428999"/>
                </a:cubicBezTo>
                <a:cubicBezTo>
                  <a:pt x="7301666" y="2087568"/>
                  <a:pt x="7879371" y="881068"/>
                  <a:pt x="8799557" y="44722"/>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 name="Title 1">
            <a:extLst>
              <a:ext uri="{FF2B5EF4-FFF2-40B4-BE49-F238E27FC236}">
                <a16:creationId xmlns:a16="http://schemas.microsoft.com/office/drawing/2014/main" id="{6463B28E-978A-2EFF-E0B4-ABB43802DEED}"/>
              </a:ext>
            </a:extLst>
          </p:cNvPr>
          <p:cNvSpPr txBox="1">
            <a:spLocks/>
          </p:cNvSpPr>
          <p:nvPr userDrawn="1"/>
        </p:nvSpPr>
        <p:spPr>
          <a:xfrm>
            <a:off x="493861" y="4718151"/>
            <a:ext cx="3649514" cy="857741"/>
          </a:xfrm>
          <a:prstGeom prst="rect">
            <a:avLst/>
          </a:prstGeom>
        </p:spPr>
        <p:txBody>
          <a:bodyPr bIns="0" anchor="t">
            <a:noAutofit/>
          </a:bodyPr>
          <a:lstStyle>
            <a:lvl1pPr algn="l" defTabSz="914400" rtl="0" eaLnBrk="1" latinLnBrk="0" hangingPunct="1">
              <a:lnSpc>
                <a:spcPct val="90000"/>
              </a:lnSpc>
              <a:spcBef>
                <a:spcPct val="0"/>
              </a:spcBef>
              <a:buNone/>
              <a:defRPr lang="en-US" sz="6000" kern="1200" spc="-100" baseline="0">
                <a:solidFill>
                  <a:schemeClr val="accent2"/>
                </a:solidFill>
                <a:latin typeface="Bebas Neue" panose="020B0606020202050201" pitchFamily="34" charset="77"/>
                <a:ea typeface="+mj-ea"/>
                <a:cs typeface="+mj-cs"/>
              </a:defRPr>
            </a:lvl1pPr>
          </a:lstStyle>
          <a:p>
            <a:r>
              <a:rPr lang="en-US" dirty="0"/>
              <a:t>TABLE OF CONTENTS</a:t>
            </a:r>
          </a:p>
        </p:txBody>
      </p:sp>
      <p:sp>
        <p:nvSpPr>
          <p:cNvPr id="58" name="Text Placeholder 14">
            <a:extLst>
              <a:ext uri="{FF2B5EF4-FFF2-40B4-BE49-F238E27FC236}">
                <a16:creationId xmlns:a16="http://schemas.microsoft.com/office/drawing/2014/main" id="{BA6A0225-0B26-C24A-6CF4-7D465FEDA272}"/>
              </a:ext>
            </a:extLst>
          </p:cNvPr>
          <p:cNvSpPr>
            <a:spLocks noGrp="1"/>
          </p:cNvSpPr>
          <p:nvPr>
            <p:ph type="body" sz="quarter" idx="11"/>
          </p:nvPr>
        </p:nvSpPr>
        <p:spPr>
          <a:xfrm>
            <a:off x="6096000" y="883503"/>
            <a:ext cx="5600032" cy="363538"/>
          </a:xfrm>
        </p:spPr>
        <p:txBody>
          <a:bodyPr anchor="ctr">
            <a:normAutofit/>
          </a:bodyPr>
          <a:lstStyle>
            <a:lvl1pPr marL="0" indent="0">
              <a:lnSpc>
                <a:spcPct val="100000"/>
              </a:lnSpc>
              <a:spcBef>
                <a:spcPts val="0"/>
              </a:spcBef>
              <a:spcAft>
                <a:spcPts val="600"/>
              </a:spcAft>
              <a:buNone/>
              <a:defRPr sz="1400"/>
            </a:lvl1pPr>
          </a:lstStyle>
          <a:p>
            <a:pPr lvl="0"/>
            <a:endParaRPr lang="en-US" dirty="0"/>
          </a:p>
        </p:txBody>
      </p:sp>
      <p:sp>
        <p:nvSpPr>
          <p:cNvPr id="59" name="Text Placeholder 14">
            <a:extLst>
              <a:ext uri="{FF2B5EF4-FFF2-40B4-BE49-F238E27FC236}">
                <a16:creationId xmlns:a16="http://schemas.microsoft.com/office/drawing/2014/main" id="{5840C52E-C346-C496-1017-D65A9304B021}"/>
              </a:ext>
            </a:extLst>
          </p:cNvPr>
          <p:cNvSpPr>
            <a:spLocks noGrp="1"/>
          </p:cNvSpPr>
          <p:nvPr>
            <p:ph type="body" sz="quarter" idx="12"/>
          </p:nvPr>
        </p:nvSpPr>
        <p:spPr>
          <a:xfrm>
            <a:off x="6096000" y="1554430"/>
            <a:ext cx="5600032" cy="363538"/>
          </a:xfrm>
        </p:spPr>
        <p:txBody>
          <a:bodyPr anchor="ctr">
            <a:normAutofit/>
          </a:bodyPr>
          <a:lstStyle>
            <a:lvl1pPr marL="0" indent="0">
              <a:lnSpc>
                <a:spcPct val="100000"/>
              </a:lnSpc>
              <a:spcBef>
                <a:spcPts val="0"/>
              </a:spcBef>
              <a:spcAft>
                <a:spcPts val="600"/>
              </a:spcAft>
              <a:buNone/>
              <a:defRPr sz="1400"/>
            </a:lvl1pPr>
          </a:lstStyle>
          <a:p>
            <a:pPr lvl="0"/>
            <a:endParaRPr lang="en-US" dirty="0"/>
          </a:p>
        </p:txBody>
      </p:sp>
      <p:sp>
        <p:nvSpPr>
          <p:cNvPr id="60" name="Text Placeholder 14">
            <a:extLst>
              <a:ext uri="{FF2B5EF4-FFF2-40B4-BE49-F238E27FC236}">
                <a16:creationId xmlns:a16="http://schemas.microsoft.com/office/drawing/2014/main" id="{A834DFFD-1B12-AD8D-7499-2CCE724E7D54}"/>
              </a:ext>
            </a:extLst>
          </p:cNvPr>
          <p:cNvSpPr>
            <a:spLocks noGrp="1"/>
          </p:cNvSpPr>
          <p:nvPr>
            <p:ph type="body" sz="quarter" idx="13"/>
          </p:nvPr>
        </p:nvSpPr>
        <p:spPr>
          <a:xfrm>
            <a:off x="6096000" y="2225357"/>
            <a:ext cx="5600032" cy="363538"/>
          </a:xfrm>
        </p:spPr>
        <p:txBody>
          <a:bodyPr anchor="ctr">
            <a:normAutofit/>
          </a:bodyPr>
          <a:lstStyle>
            <a:lvl1pPr marL="0" indent="0">
              <a:lnSpc>
                <a:spcPct val="100000"/>
              </a:lnSpc>
              <a:spcBef>
                <a:spcPts val="0"/>
              </a:spcBef>
              <a:spcAft>
                <a:spcPts val="600"/>
              </a:spcAft>
              <a:buNone/>
              <a:defRPr sz="1400"/>
            </a:lvl1pPr>
          </a:lstStyle>
          <a:p>
            <a:pPr lvl="0"/>
            <a:endParaRPr lang="en-US" dirty="0"/>
          </a:p>
        </p:txBody>
      </p:sp>
      <p:sp>
        <p:nvSpPr>
          <p:cNvPr id="61" name="Text Placeholder 14">
            <a:extLst>
              <a:ext uri="{FF2B5EF4-FFF2-40B4-BE49-F238E27FC236}">
                <a16:creationId xmlns:a16="http://schemas.microsoft.com/office/drawing/2014/main" id="{0CD7012E-5962-31CC-2FD6-561CE1C78680}"/>
              </a:ext>
            </a:extLst>
          </p:cNvPr>
          <p:cNvSpPr>
            <a:spLocks noGrp="1"/>
          </p:cNvSpPr>
          <p:nvPr>
            <p:ph type="body" sz="quarter" idx="14"/>
          </p:nvPr>
        </p:nvSpPr>
        <p:spPr>
          <a:xfrm>
            <a:off x="6096000" y="2896284"/>
            <a:ext cx="5600032" cy="363538"/>
          </a:xfrm>
        </p:spPr>
        <p:txBody>
          <a:bodyPr anchor="ctr">
            <a:normAutofit/>
          </a:bodyPr>
          <a:lstStyle>
            <a:lvl1pPr marL="0" indent="0">
              <a:lnSpc>
                <a:spcPct val="100000"/>
              </a:lnSpc>
              <a:spcBef>
                <a:spcPts val="0"/>
              </a:spcBef>
              <a:spcAft>
                <a:spcPts val="600"/>
              </a:spcAft>
              <a:buNone/>
              <a:defRPr sz="1400"/>
            </a:lvl1pPr>
          </a:lstStyle>
          <a:p>
            <a:pPr lvl="0"/>
            <a:endParaRPr lang="en-US" dirty="0"/>
          </a:p>
        </p:txBody>
      </p:sp>
      <p:sp>
        <p:nvSpPr>
          <p:cNvPr id="62" name="Text Placeholder 14">
            <a:extLst>
              <a:ext uri="{FF2B5EF4-FFF2-40B4-BE49-F238E27FC236}">
                <a16:creationId xmlns:a16="http://schemas.microsoft.com/office/drawing/2014/main" id="{A283831A-1E6B-9D23-C2BB-ACEA17C16672}"/>
              </a:ext>
            </a:extLst>
          </p:cNvPr>
          <p:cNvSpPr>
            <a:spLocks noGrp="1"/>
          </p:cNvSpPr>
          <p:nvPr>
            <p:ph type="body" sz="quarter" idx="15"/>
          </p:nvPr>
        </p:nvSpPr>
        <p:spPr>
          <a:xfrm>
            <a:off x="6096000" y="3567211"/>
            <a:ext cx="5600032" cy="363538"/>
          </a:xfrm>
        </p:spPr>
        <p:txBody>
          <a:bodyPr anchor="ctr">
            <a:normAutofit/>
          </a:bodyPr>
          <a:lstStyle>
            <a:lvl1pPr marL="0" indent="0">
              <a:lnSpc>
                <a:spcPct val="100000"/>
              </a:lnSpc>
              <a:spcBef>
                <a:spcPts val="0"/>
              </a:spcBef>
              <a:spcAft>
                <a:spcPts val="600"/>
              </a:spcAft>
              <a:buNone/>
              <a:defRPr sz="1400"/>
            </a:lvl1pPr>
          </a:lstStyle>
          <a:p>
            <a:pPr lvl="0"/>
            <a:endParaRPr lang="en-US" dirty="0"/>
          </a:p>
        </p:txBody>
      </p:sp>
      <p:sp>
        <p:nvSpPr>
          <p:cNvPr id="63" name="Text Placeholder 14">
            <a:extLst>
              <a:ext uri="{FF2B5EF4-FFF2-40B4-BE49-F238E27FC236}">
                <a16:creationId xmlns:a16="http://schemas.microsoft.com/office/drawing/2014/main" id="{3BFE8E90-0DA9-349A-9C3C-0B38ACDAA80B}"/>
              </a:ext>
            </a:extLst>
          </p:cNvPr>
          <p:cNvSpPr>
            <a:spLocks noGrp="1"/>
          </p:cNvSpPr>
          <p:nvPr>
            <p:ph type="body" sz="quarter" idx="16"/>
          </p:nvPr>
        </p:nvSpPr>
        <p:spPr>
          <a:xfrm>
            <a:off x="6096000" y="4238138"/>
            <a:ext cx="5600032" cy="363538"/>
          </a:xfrm>
        </p:spPr>
        <p:txBody>
          <a:bodyPr anchor="ctr">
            <a:normAutofit/>
          </a:bodyPr>
          <a:lstStyle>
            <a:lvl1pPr marL="0" indent="0">
              <a:lnSpc>
                <a:spcPct val="100000"/>
              </a:lnSpc>
              <a:spcBef>
                <a:spcPts val="0"/>
              </a:spcBef>
              <a:spcAft>
                <a:spcPts val="600"/>
              </a:spcAft>
              <a:buNone/>
              <a:defRPr sz="1400"/>
            </a:lvl1pPr>
          </a:lstStyle>
          <a:p>
            <a:pPr lvl="0"/>
            <a:endParaRPr lang="en-US" dirty="0"/>
          </a:p>
        </p:txBody>
      </p:sp>
      <p:sp>
        <p:nvSpPr>
          <p:cNvPr id="64" name="Text Placeholder 14">
            <a:extLst>
              <a:ext uri="{FF2B5EF4-FFF2-40B4-BE49-F238E27FC236}">
                <a16:creationId xmlns:a16="http://schemas.microsoft.com/office/drawing/2014/main" id="{40FD27C4-0903-FCB2-F595-0E0463BD6146}"/>
              </a:ext>
            </a:extLst>
          </p:cNvPr>
          <p:cNvSpPr>
            <a:spLocks noGrp="1"/>
          </p:cNvSpPr>
          <p:nvPr>
            <p:ph type="body" sz="quarter" idx="17"/>
          </p:nvPr>
        </p:nvSpPr>
        <p:spPr>
          <a:xfrm>
            <a:off x="6096000" y="4909065"/>
            <a:ext cx="5600032" cy="363538"/>
          </a:xfrm>
        </p:spPr>
        <p:txBody>
          <a:bodyPr anchor="ctr">
            <a:normAutofit/>
          </a:bodyPr>
          <a:lstStyle>
            <a:lvl1pPr marL="0" indent="0">
              <a:lnSpc>
                <a:spcPct val="100000"/>
              </a:lnSpc>
              <a:spcBef>
                <a:spcPts val="0"/>
              </a:spcBef>
              <a:spcAft>
                <a:spcPts val="600"/>
              </a:spcAft>
              <a:buNone/>
              <a:defRPr sz="1400"/>
            </a:lvl1pPr>
          </a:lstStyle>
          <a:p>
            <a:pPr lvl="0"/>
            <a:endParaRPr lang="en-US" dirty="0"/>
          </a:p>
        </p:txBody>
      </p:sp>
      <p:sp>
        <p:nvSpPr>
          <p:cNvPr id="65" name="Text Placeholder 14">
            <a:extLst>
              <a:ext uri="{FF2B5EF4-FFF2-40B4-BE49-F238E27FC236}">
                <a16:creationId xmlns:a16="http://schemas.microsoft.com/office/drawing/2014/main" id="{AD1E7A15-749E-4640-3B69-A33ED7487C87}"/>
              </a:ext>
            </a:extLst>
          </p:cNvPr>
          <p:cNvSpPr>
            <a:spLocks noGrp="1"/>
          </p:cNvSpPr>
          <p:nvPr>
            <p:ph type="body" sz="quarter" idx="18" hasCustomPrompt="1"/>
          </p:nvPr>
        </p:nvSpPr>
        <p:spPr>
          <a:xfrm>
            <a:off x="5449937" y="883503"/>
            <a:ext cx="365760" cy="365760"/>
          </a:xfrm>
          <a:prstGeom prst="ellipse">
            <a:avLst/>
          </a:prstGeom>
          <a:solidFill>
            <a:schemeClr val="bg2"/>
          </a:solidFill>
        </p:spPr>
        <p:txBody>
          <a:bodyPr lIns="0" tIns="0" rIns="0" bIns="0" anchor="ctr">
            <a:noAutofit/>
          </a:bodyPr>
          <a:lstStyle>
            <a:lvl1pPr marL="0" indent="0" algn="ctr">
              <a:lnSpc>
                <a:spcPct val="100000"/>
              </a:lnSpc>
              <a:spcBef>
                <a:spcPts val="0"/>
              </a:spcBef>
              <a:spcAft>
                <a:spcPts val="600"/>
              </a:spcAft>
              <a:buNone/>
              <a:defRPr sz="1600">
                <a:solidFill>
                  <a:schemeClr val="tx2"/>
                </a:solidFill>
                <a:latin typeface="Bebas Neue" panose="020B0606020202050201" pitchFamily="34" charset="77"/>
              </a:defRPr>
            </a:lvl1pPr>
          </a:lstStyle>
          <a:p>
            <a:pPr lvl="0"/>
            <a:r>
              <a:rPr lang="en-US" dirty="0"/>
              <a:t>1</a:t>
            </a:r>
          </a:p>
        </p:txBody>
      </p:sp>
      <p:sp>
        <p:nvSpPr>
          <p:cNvPr id="66" name="Text Placeholder 14">
            <a:extLst>
              <a:ext uri="{FF2B5EF4-FFF2-40B4-BE49-F238E27FC236}">
                <a16:creationId xmlns:a16="http://schemas.microsoft.com/office/drawing/2014/main" id="{1A0630D5-6F4D-C63E-497B-802CE15A9376}"/>
              </a:ext>
            </a:extLst>
          </p:cNvPr>
          <p:cNvSpPr>
            <a:spLocks noGrp="1"/>
          </p:cNvSpPr>
          <p:nvPr>
            <p:ph type="body" sz="quarter" idx="19" hasCustomPrompt="1"/>
          </p:nvPr>
        </p:nvSpPr>
        <p:spPr>
          <a:xfrm>
            <a:off x="5449937" y="1554430"/>
            <a:ext cx="365760" cy="365760"/>
          </a:xfrm>
          <a:prstGeom prst="ellipse">
            <a:avLst/>
          </a:prstGeom>
          <a:solidFill>
            <a:schemeClr val="bg2"/>
          </a:solidFill>
        </p:spPr>
        <p:txBody>
          <a:bodyPr lIns="0" tIns="0" rIns="0" bIns="0" anchor="ctr">
            <a:noAutofit/>
          </a:bodyPr>
          <a:lstStyle>
            <a:lvl1pPr marL="0" indent="0" algn="ctr">
              <a:lnSpc>
                <a:spcPct val="100000"/>
              </a:lnSpc>
              <a:spcBef>
                <a:spcPts val="0"/>
              </a:spcBef>
              <a:spcAft>
                <a:spcPts val="600"/>
              </a:spcAft>
              <a:buNone/>
              <a:defRPr sz="1600">
                <a:solidFill>
                  <a:schemeClr val="tx2"/>
                </a:solidFill>
                <a:latin typeface="Bebas Neue" panose="020B0606020202050201" pitchFamily="34" charset="77"/>
              </a:defRPr>
            </a:lvl1pPr>
          </a:lstStyle>
          <a:p>
            <a:pPr lvl="0"/>
            <a:r>
              <a:rPr lang="en-US" dirty="0"/>
              <a:t>2</a:t>
            </a:r>
          </a:p>
        </p:txBody>
      </p:sp>
      <p:sp>
        <p:nvSpPr>
          <p:cNvPr id="67" name="Text Placeholder 14">
            <a:extLst>
              <a:ext uri="{FF2B5EF4-FFF2-40B4-BE49-F238E27FC236}">
                <a16:creationId xmlns:a16="http://schemas.microsoft.com/office/drawing/2014/main" id="{F34814F7-6B04-F27F-F3FE-4C5FC0AFB123}"/>
              </a:ext>
            </a:extLst>
          </p:cNvPr>
          <p:cNvSpPr>
            <a:spLocks noGrp="1"/>
          </p:cNvSpPr>
          <p:nvPr>
            <p:ph type="body" sz="quarter" idx="20" hasCustomPrompt="1"/>
          </p:nvPr>
        </p:nvSpPr>
        <p:spPr>
          <a:xfrm>
            <a:off x="5449937" y="2225357"/>
            <a:ext cx="365760" cy="365760"/>
          </a:xfrm>
          <a:prstGeom prst="ellipse">
            <a:avLst/>
          </a:prstGeom>
          <a:solidFill>
            <a:schemeClr val="bg2"/>
          </a:solidFill>
        </p:spPr>
        <p:txBody>
          <a:bodyPr lIns="0" tIns="0" rIns="0" bIns="0" anchor="ctr">
            <a:noAutofit/>
          </a:bodyPr>
          <a:lstStyle>
            <a:lvl1pPr marL="0" indent="0" algn="ctr">
              <a:lnSpc>
                <a:spcPct val="100000"/>
              </a:lnSpc>
              <a:spcBef>
                <a:spcPts val="0"/>
              </a:spcBef>
              <a:spcAft>
                <a:spcPts val="600"/>
              </a:spcAft>
              <a:buNone/>
              <a:defRPr sz="1600">
                <a:solidFill>
                  <a:schemeClr val="tx2"/>
                </a:solidFill>
                <a:latin typeface="Bebas Neue" panose="020B0606020202050201" pitchFamily="34" charset="77"/>
              </a:defRPr>
            </a:lvl1pPr>
          </a:lstStyle>
          <a:p>
            <a:pPr lvl="0"/>
            <a:r>
              <a:rPr lang="en-US" dirty="0"/>
              <a:t>3</a:t>
            </a:r>
          </a:p>
        </p:txBody>
      </p:sp>
      <p:sp>
        <p:nvSpPr>
          <p:cNvPr id="68" name="Text Placeholder 14">
            <a:extLst>
              <a:ext uri="{FF2B5EF4-FFF2-40B4-BE49-F238E27FC236}">
                <a16:creationId xmlns:a16="http://schemas.microsoft.com/office/drawing/2014/main" id="{50E1059E-2C51-A029-190F-CD49A0C2F504}"/>
              </a:ext>
            </a:extLst>
          </p:cNvPr>
          <p:cNvSpPr>
            <a:spLocks noGrp="1"/>
          </p:cNvSpPr>
          <p:nvPr>
            <p:ph type="body" sz="quarter" idx="21" hasCustomPrompt="1"/>
          </p:nvPr>
        </p:nvSpPr>
        <p:spPr>
          <a:xfrm>
            <a:off x="5449937" y="2896284"/>
            <a:ext cx="365760" cy="365760"/>
          </a:xfrm>
          <a:prstGeom prst="ellipse">
            <a:avLst/>
          </a:prstGeom>
          <a:solidFill>
            <a:schemeClr val="bg2"/>
          </a:solidFill>
        </p:spPr>
        <p:txBody>
          <a:bodyPr lIns="0" tIns="0" rIns="0" bIns="0" anchor="ctr">
            <a:noAutofit/>
          </a:bodyPr>
          <a:lstStyle>
            <a:lvl1pPr marL="0" indent="0" algn="ctr">
              <a:lnSpc>
                <a:spcPct val="100000"/>
              </a:lnSpc>
              <a:spcBef>
                <a:spcPts val="0"/>
              </a:spcBef>
              <a:spcAft>
                <a:spcPts val="600"/>
              </a:spcAft>
              <a:buNone/>
              <a:defRPr sz="1600">
                <a:solidFill>
                  <a:schemeClr val="tx2"/>
                </a:solidFill>
                <a:latin typeface="Bebas Neue" panose="020B0606020202050201" pitchFamily="34" charset="77"/>
              </a:defRPr>
            </a:lvl1pPr>
          </a:lstStyle>
          <a:p>
            <a:pPr lvl="0"/>
            <a:r>
              <a:rPr lang="en-US" dirty="0"/>
              <a:t>4</a:t>
            </a:r>
          </a:p>
        </p:txBody>
      </p:sp>
      <p:sp>
        <p:nvSpPr>
          <p:cNvPr id="69" name="Text Placeholder 14">
            <a:extLst>
              <a:ext uri="{FF2B5EF4-FFF2-40B4-BE49-F238E27FC236}">
                <a16:creationId xmlns:a16="http://schemas.microsoft.com/office/drawing/2014/main" id="{ABB396A7-DF3A-C0CC-D854-E82620A15343}"/>
              </a:ext>
            </a:extLst>
          </p:cNvPr>
          <p:cNvSpPr>
            <a:spLocks noGrp="1"/>
          </p:cNvSpPr>
          <p:nvPr>
            <p:ph type="body" sz="quarter" idx="22" hasCustomPrompt="1"/>
          </p:nvPr>
        </p:nvSpPr>
        <p:spPr>
          <a:xfrm>
            <a:off x="5449937" y="3567211"/>
            <a:ext cx="365760" cy="365760"/>
          </a:xfrm>
          <a:prstGeom prst="ellipse">
            <a:avLst/>
          </a:prstGeom>
          <a:solidFill>
            <a:schemeClr val="bg2"/>
          </a:solidFill>
        </p:spPr>
        <p:txBody>
          <a:bodyPr lIns="0" tIns="0" rIns="0" bIns="0" anchor="ctr">
            <a:noAutofit/>
          </a:bodyPr>
          <a:lstStyle>
            <a:lvl1pPr marL="0" indent="0" algn="ctr">
              <a:lnSpc>
                <a:spcPct val="100000"/>
              </a:lnSpc>
              <a:spcBef>
                <a:spcPts val="0"/>
              </a:spcBef>
              <a:spcAft>
                <a:spcPts val="600"/>
              </a:spcAft>
              <a:buNone/>
              <a:defRPr sz="1600">
                <a:solidFill>
                  <a:schemeClr val="tx2"/>
                </a:solidFill>
                <a:latin typeface="Bebas Neue" panose="020B0606020202050201" pitchFamily="34" charset="77"/>
              </a:defRPr>
            </a:lvl1pPr>
          </a:lstStyle>
          <a:p>
            <a:pPr lvl="0"/>
            <a:r>
              <a:rPr lang="en-US" dirty="0"/>
              <a:t>5</a:t>
            </a:r>
          </a:p>
        </p:txBody>
      </p:sp>
      <p:sp>
        <p:nvSpPr>
          <p:cNvPr id="70" name="Text Placeholder 14">
            <a:extLst>
              <a:ext uri="{FF2B5EF4-FFF2-40B4-BE49-F238E27FC236}">
                <a16:creationId xmlns:a16="http://schemas.microsoft.com/office/drawing/2014/main" id="{25A1E99C-7403-02CA-E2D9-329FEBA23B75}"/>
              </a:ext>
            </a:extLst>
          </p:cNvPr>
          <p:cNvSpPr>
            <a:spLocks noGrp="1"/>
          </p:cNvSpPr>
          <p:nvPr>
            <p:ph type="body" sz="quarter" idx="23" hasCustomPrompt="1"/>
          </p:nvPr>
        </p:nvSpPr>
        <p:spPr>
          <a:xfrm>
            <a:off x="5449937" y="4238138"/>
            <a:ext cx="365760" cy="365760"/>
          </a:xfrm>
          <a:prstGeom prst="ellipse">
            <a:avLst/>
          </a:prstGeom>
          <a:solidFill>
            <a:schemeClr val="bg2"/>
          </a:solidFill>
        </p:spPr>
        <p:txBody>
          <a:bodyPr lIns="0" tIns="0" rIns="0" bIns="0" anchor="ctr">
            <a:noAutofit/>
          </a:bodyPr>
          <a:lstStyle>
            <a:lvl1pPr marL="0" indent="0" algn="ctr">
              <a:lnSpc>
                <a:spcPct val="100000"/>
              </a:lnSpc>
              <a:spcBef>
                <a:spcPts val="0"/>
              </a:spcBef>
              <a:spcAft>
                <a:spcPts val="600"/>
              </a:spcAft>
              <a:buNone/>
              <a:defRPr sz="1600">
                <a:solidFill>
                  <a:schemeClr val="tx2"/>
                </a:solidFill>
                <a:latin typeface="Bebas Neue" panose="020B0606020202050201" pitchFamily="34" charset="77"/>
              </a:defRPr>
            </a:lvl1pPr>
          </a:lstStyle>
          <a:p>
            <a:pPr lvl="0"/>
            <a:r>
              <a:rPr lang="en-US" dirty="0"/>
              <a:t>6</a:t>
            </a:r>
          </a:p>
        </p:txBody>
      </p:sp>
      <p:sp>
        <p:nvSpPr>
          <p:cNvPr id="71" name="Text Placeholder 14">
            <a:extLst>
              <a:ext uri="{FF2B5EF4-FFF2-40B4-BE49-F238E27FC236}">
                <a16:creationId xmlns:a16="http://schemas.microsoft.com/office/drawing/2014/main" id="{D2489FEF-948D-D115-9116-F9533B513DE0}"/>
              </a:ext>
            </a:extLst>
          </p:cNvPr>
          <p:cNvSpPr>
            <a:spLocks noGrp="1"/>
          </p:cNvSpPr>
          <p:nvPr>
            <p:ph type="body" sz="quarter" idx="24" hasCustomPrompt="1"/>
          </p:nvPr>
        </p:nvSpPr>
        <p:spPr>
          <a:xfrm>
            <a:off x="5449937" y="4909065"/>
            <a:ext cx="365760" cy="365760"/>
          </a:xfrm>
          <a:prstGeom prst="ellipse">
            <a:avLst/>
          </a:prstGeom>
          <a:solidFill>
            <a:schemeClr val="bg2"/>
          </a:solidFill>
        </p:spPr>
        <p:txBody>
          <a:bodyPr lIns="0" tIns="0" rIns="0" bIns="0" anchor="ctr">
            <a:noAutofit/>
          </a:bodyPr>
          <a:lstStyle>
            <a:lvl1pPr marL="0" indent="0" algn="ctr">
              <a:lnSpc>
                <a:spcPct val="100000"/>
              </a:lnSpc>
              <a:spcBef>
                <a:spcPts val="0"/>
              </a:spcBef>
              <a:spcAft>
                <a:spcPts val="600"/>
              </a:spcAft>
              <a:buNone/>
              <a:defRPr sz="1600">
                <a:solidFill>
                  <a:schemeClr val="tx2"/>
                </a:solidFill>
                <a:latin typeface="Bebas Neue" panose="020B0606020202050201" pitchFamily="34" charset="77"/>
              </a:defRPr>
            </a:lvl1pPr>
          </a:lstStyle>
          <a:p>
            <a:pPr lvl="0"/>
            <a:r>
              <a:rPr lang="en-US" dirty="0"/>
              <a:t>7</a:t>
            </a:r>
          </a:p>
        </p:txBody>
      </p:sp>
      <p:sp>
        <p:nvSpPr>
          <p:cNvPr id="76" name="Slide Number Placeholder 5">
            <a:extLst>
              <a:ext uri="{FF2B5EF4-FFF2-40B4-BE49-F238E27FC236}">
                <a16:creationId xmlns:a16="http://schemas.microsoft.com/office/drawing/2014/main" id="{EAD50998-8858-615E-0080-2A4512B2889B}"/>
              </a:ext>
            </a:extLst>
          </p:cNvPr>
          <p:cNvSpPr>
            <a:spLocks noGrp="1"/>
          </p:cNvSpPr>
          <p:nvPr>
            <p:ph type="sldNum" sz="quarter" idx="25"/>
          </p:nvPr>
        </p:nvSpPr>
        <p:spPr>
          <a:xfrm>
            <a:off x="10315851" y="6410174"/>
            <a:ext cx="1380181" cy="254001"/>
          </a:xfrm>
          <a:prstGeom prst="rect">
            <a:avLst/>
          </a:prstGeom>
        </p:spPr>
        <p:txBody>
          <a:bodyPr/>
          <a:lstStyle>
            <a:lvl1pPr algn="r">
              <a:defRPr sz="1000" b="0">
                <a:solidFill>
                  <a:schemeClr val="accent2"/>
                </a:solidFill>
                <a:latin typeface="Poppins" pitchFamily="2" charset="77"/>
                <a:cs typeface="Poppins" pitchFamily="2" charset="77"/>
              </a:defRPr>
            </a:lvl1pPr>
          </a:lstStyle>
          <a:p>
            <a:fld id="{E69ADA5A-ACD3-6B42-AF84-3EB805ACEC88}" type="slidenum">
              <a:rPr lang="en-US" smtClean="0"/>
              <a:pPr/>
              <a:t>‹#›</a:t>
            </a:fld>
            <a:endParaRPr lang="en-US" dirty="0"/>
          </a:p>
        </p:txBody>
      </p:sp>
      <p:cxnSp>
        <p:nvCxnSpPr>
          <p:cNvPr id="3" name="Straight Connector 2">
            <a:extLst>
              <a:ext uri="{FF2B5EF4-FFF2-40B4-BE49-F238E27FC236}">
                <a16:creationId xmlns:a16="http://schemas.microsoft.com/office/drawing/2014/main" id="{7BDA440C-D74E-8F55-CAFE-558B455B49FB}"/>
              </a:ext>
            </a:extLst>
          </p:cNvPr>
          <p:cNvCxnSpPr>
            <a:cxnSpLocks/>
          </p:cNvCxnSpPr>
          <p:nvPr userDrawn="1"/>
        </p:nvCxnSpPr>
        <p:spPr>
          <a:xfrm>
            <a:off x="3214688" y="6100845"/>
            <a:ext cx="8977312" cy="0"/>
          </a:xfrm>
          <a:prstGeom prst="line">
            <a:avLst/>
          </a:prstGeom>
          <a:ln w="181229">
            <a:solidFill>
              <a:srgbClr val="0A717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14409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Agenda">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9" name="Freeform 8">
            <a:extLst>
              <a:ext uri="{FF2B5EF4-FFF2-40B4-BE49-F238E27FC236}">
                <a16:creationId xmlns:a16="http://schemas.microsoft.com/office/drawing/2014/main" id="{48A8947A-930D-1889-4CD8-A4C06140600F}"/>
              </a:ext>
            </a:extLst>
          </p:cNvPr>
          <p:cNvSpPr/>
          <p:nvPr userDrawn="1"/>
        </p:nvSpPr>
        <p:spPr>
          <a:xfrm flipH="1">
            <a:off x="3340814" y="0"/>
            <a:ext cx="8851186" cy="6857999"/>
          </a:xfrm>
          <a:custGeom>
            <a:avLst/>
            <a:gdLst>
              <a:gd name="connsiteX0" fmla="*/ 8851185 w 8851186"/>
              <a:gd name="connsiteY0" fmla="*/ 0 h 6857999"/>
              <a:gd name="connsiteX1" fmla="*/ 0 w 8851186"/>
              <a:gd name="connsiteY1" fmla="*/ 0 h 6857999"/>
              <a:gd name="connsiteX2" fmla="*/ 0 w 8851186"/>
              <a:gd name="connsiteY2" fmla="*/ 6857999 h 6857999"/>
              <a:gd name="connsiteX3" fmla="*/ 8851186 w 8851186"/>
              <a:gd name="connsiteY3" fmla="*/ 6857999 h 6857999"/>
              <a:gd name="connsiteX4" fmla="*/ 8799557 w 8851186"/>
              <a:gd name="connsiteY4" fmla="*/ 6813277 h 6857999"/>
              <a:gd name="connsiteX5" fmla="*/ 7301666 w 8851186"/>
              <a:gd name="connsiteY5" fmla="*/ 3428999 h 6857999"/>
              <a:gd name="connsiteX6" fmla="*/ 8799557 w 8851186"/>
              <a:gd name="connsiteY6" fmla="*/ 44722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851186" h="6857999">
                <a:moveTo>
                  <a:pt x="8851185" y="0"/>
                </a:moveTo>
                <a:lnTo>
                  <a:pt x="0" y="0"/>
                </a:lnTo>
                <a:lnTo>
                  <a:pt x="0" y="6857999"/>
                </a:lnTo>
                <a:lnTo>
                  <a:pt x="8851186" y="6857999"/>
                </a:lnTo>
                <a:lnTo>
                  <a:pt x="8799557" y="6813277"/>
                </a:lnTo>
                <a:cubicBezTo>
                  <a:pt x="7879371" y="5976930"/>
                  <a:pt x="7301666" y="4770430"/>
                  <a:pt x="7301666" y="3428999"/>
                </a:cubicBezTo>
                <a:cubicBezTo>
                  <a:pt x="7301666" y="2087568"/>
                  <a:pt x="7879371" y="881068"/>
                  <a:pt x="8799557" y="44722"/>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2" name="Graphic 1">
            <a:extLst>
              <a:ext uri="{FF2B5EF4-FFF2-40B4-BE49-F238E27FC236}">
                <a16:creationId xmlns:a16="http://schemas.microsoft.com/office/drawing/2014/main" id="{3628BC19-9D59-92EE-E4B6-00FCCF46DA0B}"/>
              </a:ext>
            </a:extLst>
          </p:cNvPr>
          <p:cNvPicPr>
            <a:picLocks noChangeAspect="1"/>
          </p:cNvPicPr>
          <p:nvPr userDrawn="1"/>
        </p:nvPicPr>
        <p:blipFill rotWithShape="1">
          <a:blip r:embed="rId2">
            <a:extLst>
              <a:ext uri="{96DAC541-7B7A-43D3-8B79-37D633B846F1}">
                <asvg:svgBlip xmlns:asvg="http://schemas.microsoft.com/office/drawing/2016/SVG/main" xmlns="" r:embed="rId3"/>
              </a:ext>
            </a:extLst>
          </a:blip>
          <a:srcRect b="47208"/>
          <a:stretch/>
        </p:blipFill>
        <p:spPr>
          <a:xfrm>
            <a:off x="2762880" y="5583615"/>
            <a:ext cx="2413973" cy="1274384"/>
          </a:xfrm>
          <a:prstGeom prst="rect">
            <a:avLst/>
          </a:prstGeom>
        </p:spPr>
      </p:pic>
      <p:pic>
        <p:nvPicPr>
          <p:cNvPr id="4" name="Graphic 3">
            <a:extLst>
              <a:ext uri="{FF2B5EF4-FFF2-40B4-BE49-F238E27FC236}">
                <a16:creationId xmlns:a16="http://schemas.microsoft.com/office/drawing/2014/main" id="{FE70F766-E20A-DE35-0743-8EC4C3E71B6D}"/>
              </a:ext>
            </a:extLst>
          </p:cNvPr>
          <p:cNvPicPr>
            <a:picLocks noChangeAspect="1"/>
          </p:cNvPicPr>
          <p:nvPr userDrawn="1"/>
        </p:nvPicPr>
        <p:blipFill>
          <a:blip r:embed="rId2">
            <a:extLst>
              <a:ext uri="{96DAC541-7B7A-43D3-8B79-37D633B846F1}">
                <asvg:svgBlip xmlns:asvg="http://schemas.microsoft.com/office/drawing/2016/SVG/main" xmlns="" r:embed="rId3"/>
              </a:ext>
            </a:extLst>
          </a:blip>
          <a:srcRect l="9391"/>
          <a:stretch>
            <a:fillRect/>
          </a:stretch>
        </p:blipFill>
        <p:spPr>
          <a:xfrm>
            <a:off x="3634670" y="283880"/>
            <a:ext cx="1542183" cy="1702023"/>
          </a:xfrm>
          <a:custGeom>
            <a:avLst/>
            <a:gdLst>
              <a:gd name="connsiteX0" fmla="*/ 0 w 1542183"/>
              <a:gd name="connsiteY0" fmla="*/ 0 h 1702023"/>
              <a:gd name="connsiteX1" fmla="*/ 1542183 w 1542183"/>
              <a:gd name="connsiteY1" fmla="*/ 0 h 1702023"/>
              <a:gd name="connsiteX2" fmla="*/ 1542183 w 1542183"/>
              <a:gd name="connsiteY2" fmla="*/ 1702023 h 1702023"/>
              <a:gd name="connsiteX3" fmla="*/ 1023153 w 1542183"/>
              <a:gd name="connsiteY3" fmla="*/ 1702023 h 1702023"/>
              <a:gd name="connsiteX4" fmla="*/ 943633 w 1542183"/>
              <a:gd name="connsiteY4" fmla="*/ 1481669 h 1702023"/>
              <a:gd name="connsiteX5" fmla="*/ 86330 w 1542183"/>
              <a:gd name="connsiteY5" fmla="*/ 91363 h 1702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42183" h="1702023">
                <a:moveTo>
                  <a:pt x="0" y="0"/>
                </a:moveTo>
                <a:lnTo>
                  <a:pt x="1542183" y="0"/>
                </a:lnTo>
                <a:lnTo>
                  <a:pt x="1542183" y="1702023"/>
                </a:lnTo>
                <a:lnTo>
                  <a:pt x="1023153" y="1702023"/>
                </a:lnTo>
                <a:lnTo>
                  <a:pt x="943633" y="1481669"/>
                </a:lnTo>
                <a:cubicBezTo>
                  <a:pt x="742178" y="966143"/>
                  <a:pt x="449844" y="496142"/>
                  <a:pt x="86330" y="91363"/>
                </a:cubicBezTo>
                <a:close/>
              </a:path>
            </a:pathLst>
          </a:custGeom>
        </p:spPr>
      </p:pic>
      <p:pic>
        <p:nvPicPr>
          <p:cNvPr id="6" name="Graphic 5">
            <a:extLst>
              <a:ext uri="{FF2B5EF4-FFF2-40B4-BE49-F238E27FC236}">
                <a16:creationId xmlns:a16="http://schemas.microsoft.com/office/drawing/2014/main" id="{46FD6412-CBCB-7A7F-E32B-7BDDD60413D7}"/>
              </a:ext>
            </a:extLst>
          </p:cNvPr>
          <p:cNvPicPr>
            <a:picLocks noChangeAspect="1"/>
          </p:cNvPicPr>
          <p:nvPr userDrawn="1"/>
        </p:nvPicPr>
        <p:blipFill rotWithShape="1">
          <a:blip r:embed="rId2">
            <a:extLst>
              <a:ext uri="{96DAC541-7B7A-43D3-8B79-37D633B846F1}">
                <asvg:svgBlip xmlns:asvg="http://schemas.microsoft.com/office/drawing/2016/SVG/main" xmlns="" r:embed="rId3"/>
              </a:ext>
            </a:extLst>
          </a:blip>
          <a:srcRect t="49926" b="1"/>
          <a:stretch/>
        </p:blipFill>
        <p:spPr>
          <a:xfrm>
            <a:off x="4817962" y="-12927"/>
            <a:ext cx="990866" cy="496161"/>
          </a:xfrm>
          <a:prstGeom prst="rect">
            <a:avLst/>
          </a:prstGeom>
        </p:spPr>
      </p:pic>
      <p:sp>
        <p:nvSpPr>
          <p:cNvPr id="5" name="Title 1">
            <a:extLst>
              <a:ext uri="{FF2B5EF4-FFF2-40B4-BE49-F238E27FC236}">
                <a16:creationId xmlns:a16="http://schemas.microsoft.com/office/drawing/2014/main" id="{6463B28E-978A-2EFF-E0B4-ABB43802DEED}"/>
              </a:ext>
            </a:extLst>
          </p:cNvPr>
          <p:cNvSpPr txBox="1">
            <a:spLocks/>
          </p:cNvSpPr>
          <p:nvPr userDrawn="1"/>
        </p:nvSpPr>
        <p:spPr>
          <a:xfrm>
            <a:off x="493861" y="4718151"/>
            <a:ext cx="3649514" cy="857741"/>
          </a:xfrm>
          <a:prstGeom prst="rect">
            <a:avLst/>
          </a:prstGeom>
        </p:spPr>
        <p:txBody>
          <a:bodyPr bIns="0" anchor="t">
            <a:noAutofit/>
          </a:bodyPr>
          <a:lstStyle>
            <a:lvl1pPr algn="l" defTabSz="914400" rtl="0" eaLnBrk="1" latinLnBrk="0" hangingPunct="1">
              <a:lnSpc>
                <a:spcPct val="90000"/>
              </a:lnSpc>
              <a:spcBef>
                <a:spcPct val="0"/>
              </a:spcBef>
              <a:buNone/>
              <a:defRPr lang="en-US" sz="6000" kern="1200" spc="-100" baseline="0">
                <a:solidFill>
                  <a:schemeClr val="accent2"/>
                </a:solidFill>
                <a:latin typeface="Bebas Neue" panose="020B0606020202050201" pitchFamily="34" charset="77"/>
                <a:ea typeface="+mj-ea"/>
                <a:cs typeface="+mj-cs"/>
              </a:defRPr>
            </a:lvl1pPr>
          </a:lstStyle>
          <a:p>
            <a:r>
              <a:rPr lang="en-US" dirty="0"/>
              <a:t>TABLE OF CONTENTS</a:t>
            </a:r>
          </a:p>
        </p:txBody>
      </p:sp>
      <p:sp>
        <p:nvSpPr>
          <p:cNvPr id="58" name="Text Placeholder 14">
            <a:extLst>
              <a:ext uri="{FF2B5EF4-FFF2-40B4-BE49-F238E27FC236}">
                <a16:creationId xmlns:a16="http://schemas.microsoft.com/office/drawing/2014/main" id="{BA6A0225-0B26-C24A-6CF4-7D465FEDA272}"/>
              </a:ext>
            </a:extLst>
          </p:cNvPr>
          <p:cNvSpPr>
            <a:spLocks noGrp="1"/>
          </p:cNvSpPr>
          <p:nvPr>
            <p:ph type="body" sz="quarter" idx="11"/>
          </p:nvPr>
        </p:nvSpPr>
        <p:spPr>
          <a:xfrm>
            <a:off x="6096000" y="883503"/>
            <a:ext cx="5600032" cy="363538"/>
          </a:xfrm>
        </p:spPr>
        <p:txBody>
          <a:bodyPr anchor="ctr">
            <a:normAutofit/>
          </a:bodyPr>
          <a:lstStyle>
            <a:lvl1pPr marL="0" indent="0">
              <a:lnSpc>
                <a:spcPct val="100000"/>
              </a:lnSpc>
              <a:spcBef>
                <a:spcPts val="0"/>
              </a:spcBef>
              <a:spcAft>
                <a:spcPts val="600"/>
              </a:spcAft>
              <a:buNone/>
              <a:defRPr sz="1400"/>
            </a:lvl1pPr>
          </a:lstStyle>
          <a:p>
            <a:pPr lvl="0"/>
            <a:endParaRPr lang="en-US" dirty="0"/>
          </a:p>
        </p:txBody>
      </p:sp>
      <p:sp>
        <p:nvSpPr>
          <p:cNvPr id="59" name="Text Placeholder 14">
            <a:extLst>
              <a:ext uri="{FF2B5EF4-FFF2-40B4-BE49-F238E27FC236}">
                <a16:creationId xmlns:a16="http://schemas.microsoft.com/office/drawing/2014/main" id="{5840C52E-C346-C496-1017-D65A9304B021}"/>
              </a:ext>
            </a:extLst>
          </p:cNvPr>
          <p:cNvSpPr>
            <a:spLocks noGrp="1"/>
          </p:cNvSpPr>
          <p:nvPr>
            <p:ph type="body" sz="quarter" idx="12"/>
          </p:nvPr>
        </p:nvSpPr>
        <p:spPr>
          <a:xfrm>
            <a:off x="6096000" y="1554430"/>
            <a:ext cx="5600032" cy="363538"/>
          </a:xfrm>
        </p:spPr>
        <p:txBody>
          <a:bodyPr anchor="ctr">
            <a:normAutofit/>
          </a:bodyPr>
          <a:lstStyle>
            <a:lvl1pPr marL="0" indent="0">
              <a:lnSpc>
                <a:spcPct val="100000"/>
              </a:lnSpc>
              <a:spcBef>
                <a:spcPts val="0"/>
              </a:spcBef>
              <a:spcAft>
                <a:spcPts val="600"/>
              </a:spcAft>
              <a:buNone/>
              <a:defRPr sz="1400"/>
            </a:lvl1pPr>
          </a:lstStyle>
          <a:p>
            <a:pPr lvl="0"/>
            <a:endParaRPr lang="en-US" dirty="0"/>
          </a:p>
        </p:txBody>
      </p:sp>
      <p:sp>
        <p:nvSpPr>
          <p:cNvPr id="60" name="Text Placeholder 14">
            <a:extLst>
              <a:ext uri="{FF2B5EF4-FFF2-40B4-BE49-F238E27FC236}">
                <a16:creationId xmlns:a16="http://schemas.microsoft.com/office/drawing/2014/main" id="{A834DFFD-1B12-AD8D-7499-2CCE724E7D54}"/>
              </a:ext>
            </a:extLst>
          </p:cNvPr>
          <p:cNvSpPr>
            <a:spLocks noGrp="1"/>
          </p:cNvSpPr>
          <p:nvPr>
            <p:ph type="body" sz="quarter" idx="13"/>
          </p:nvPr>
        </p:nvSpPr>
        <p:spPr>
          <a:xfrm>
            <a:off x="6096000" y="2225357"/>
            <a:ext cx="5600032" cy="363538"/>
          </a:xfrm>
        </p:spPr>
        <p:txBody>
          <a:bodyPr anchor="ctr">
            <a:normAutofit/>
          </a:bodyPr>
          <a:lstStyle>
            <a:lvl1pPr marL="0" indent="0">
              <a:lnSpc>
                <a:spcPct val="100000"/>
              </a:lnSpc>
              <a:spcBef>
                <a:spcPts val="0"/>
              </a:spcBef>
              <a:spcAft>
                <a:spcPts val="600"/>
              </a:spcAft>
              <a:buNone/>
              <a:defRPr sz="1400"/>
            </a:lvl1pPr>
          </a:lstStyle>
          <a:p>
            <a:pPr lvl="0"/>
            <a:endParaRPr lang="en-US" dirty="0"/>
          </a:p>
        </p:txBody>
      </p:sp>
      <p:sp>
        <p:nvSpPr>
          <p:cNvPr id="61" name="Text Placeholder 14">
            <a:extLst>
              <a:ext uri="{FF2B5EF4-FFF2-40B4-BE49-F238E27FC236}">
                <a16:creationId xmlns:a16="http://schemas.microsoft.com/office/drawing/2014/main" id="{0CD7012E-5962-31CC-2FD6-561CE1C78680}"/>
              </a:ext>
            </a:extLst>
          </p:cNvPr>
          <p:cNvSpPr>
            <a:spLocks noGrp="1"/>
          </p:cNvSpPr>
          <p:nvPr>
            <p:ph type="body" sz="quarter" idx="14"/>
          </p:nvPr>
        </p:nvSpPr>
        <p:spPr>
          <a:xfrm>
            <a:off x="6096000" y="2896284"/>
            <a:ext cx="5600032" cy="363538"/>
          </a:xfrm>
        </p:spPr>
        <p:txBody>
          <a:bodyPr anchor="ctr">
            <a:normAutofit/>
          </a:bodyPr>
          <a:lstStyle>
            <a:lvl1pPr marL="0" indent="0">
              <a:lnSpc>
                <a:spcPct val="100000"/>
              </a:lnSpc>
              <a:spcBef>
                <a:spcPts val="0"/>
              </a:spcBef>
              <a:spcAft>
                <a:spcPts val="600"/>
              </a:spcAft>
              <a:buNone/>
              <a:defRPr sz="1400"/>
            </a:lvl1pPr>
          </a:lstStyle>
          <a:p>
            <a:pPr lvl="0"/>
            <a:endParaRPr lang="en-US" dirty="0"/>
          </a:p>
        </p:txBody>
      </p:sp>
      <p:sp>
        <p:nvSpPr>
          <p:cNvPr id="62" name="Text Placeholder 14">
            <a:extLst>
              <a:ext uri="{FF2B5EF4-FFF2-40B4-BE49-F238E27FC236}">
                <a16:creationId xmlns:a16="http://schemas.microsoft.com/office/drawing/2014/main" id="{A283831A-1E6B-9D23-C2BB-ACEA17C16672}"/>
              </a:ext>
            </a:extLst>
          </p:cNvPr>
          <p:cNvSpPr>
            <a:spLocks noGrp="1"/>
          </p:cNvSpPr>
          <p:nvPr>
            <p:ph type="body" sz="quarter" idx="15"/>
          </p:nvPr>
        </p:nvSpPr>
        <p:spPr>
          <a:xfrm>
            <a:off x="6096000" y="3567211"/>
            <a:ext cx="5600032" cy="363538"/>
          </a:xfrm>
        </p:spPr>
        <p:txBody>
          <a:bodyPr anchor="ctr">
            <a:normAutofit/>
          </a:bodyPr>
          <a:lstStyle>
            <a:lvl1pPr marL="0" indent="0">
              <a:lnSpc>
                <a:spcPct val="100000"/>
              </a:lnSpc>
              <a:spcBef>
                <a:spcPts val="0"/>
              </a:spcBef>
              <a:spcAft>
                <a:spcPts val="600"/>
              </a:spcAft>
              <a:buNone/>
              <a:defRPr sz="1400"/>
            </a:lvl1pPr>
          </a:lstStyle>
          <a:p>
            <a:pPr lvl="0"/>
            <a:endParaRPr lang="en-US" dirty="0"/>
          </a:p>
        </p:txBody>
      </p:sp>
      <p:sp>
        <p:nvSpPr>
          <p:cNvPr id="63" name="Text Placeholder 14">
            <a:extLst>
              <a:ext uri="{FF2B5EF4-FFF2-40B4-BE49-F238E27FC236}">
                <a16:creationId xmlns:a16="http://schemas.microsoft.com/office/drawing/2014/main" id="{3BFE8E90-0DA9-349A-9C3C-0B38ACDAA80B}"/>
              </a:ext>
            </a:extLst>
          </p:cNvPr>
          <p:cNvSpPr>
            <a:spLocks noGrp="1"/>
          </p:cNvSpPr>
          <p:nvPr>
            <p:ph type="body" sz="quarter" idx="16"/>
          </p:nvPr>
        </p:nvSpPr>
        <p:spPr>
          <a:xfrm>
            <a:off x="6096000" y="4238138"/>
            <a:ext cx="5600032" cy="363538"/>
          </a:xfrm>
        </p:spPr>
        <p:txBody>
          <a:bodyPr anchor="ctr">
            <a:normAutofit/>
          </a:bodyPr>
          <a:lstStyle>
            <a:lvl1pPr marL="0" indent="0">
              <a:lnSpc>
                <a:spcPct val="100000"/>
              </a:lnSpc>
              <a:spcBef>
                <a:spcPts val="0"/>
              </a:spcBef>
              <a:spcAft>
                <a:spcPts val="600"/>
              </a:spcAft>
              <a:buNone/>
              <a:defRPr sz="1400"/>
            </a:lvl1pPr>
          </a:lstStyle>
          <a:p>
            <a:pPr lvl="0"/>
            <a:endParaRPr lang="en-US" dirty="0"/>
          </a:p>
        </p:txBody>
      </p:sp>
      <p:sp>
        <p:nvSpPr>
          <p:cNvPr id="64" name="Text Placeholder 14">
            <a:extLst>
              <a:ext uri="{FF2B5EF4-FFF2-40B4-BE49-F238E27FC236}">
                <a16:creationId xmlns:a16="http://schemas.microsoft.com/office/drawing/2014/main" id="{40FD27C4-0903-FCB2-F595-0E0463BD6146}"/>
              </a:ext>
            </a:extLst>
          </p:cNvPr>
          <p:cNvSpPr>
            <a:spLocks noGrp="1"/>
          </p:cNvSpPr>
          <p:nvPr>
            <p:ph type="body" sz="quarter" idx="17"/>
          </p:nvPr>
        </p:nvSpPr>
        <p:spPr>
          <a:xfrm>
            <a:off x="6096000" y="4909065"/>
            <a:ext cx="5600032" cy="363538"/>
          </a:xfrm>
        </p:spPr>
        <p:txBody>
          <a:bodyPr anchor="ctr">
            <a:normAutofit/>
          </a:bodyPr>
          <a:lstStyle>
            <a:lvl1pPr marL="0" indent="0">
              <a:lnSpc>
                <a:spcPct val="100000"/>
              </a:lnSpc>
              <a:spcBef>
                <a:spcPts val="0"/>
              </a:spcBef>
              <a:spcAft>
                <a:spcPts val="600"/>
              </a:spcAft>
              <a:buNone/>
              <a:defRPr sz="1400"/>
            </a:lvl1pPr>
          </a:lstStyle>
          <a:p>
            <a:pPr lvl="0"/>
            <a:endParaRPr lang="en-US" dirty="0"/>
          </a:p>
        </p:txBody>
      </p:sp>
      <p:sp>
        <p:nvSpPr>
          <p:cNvPr id="65" name="Text Placeholder 14">
            <a:extLst>
              <a:ext uri="{FF2B5EF4-FFF2-40B4-BE49-F238E27FC236}">
                <a16:creationId xmlns:a16="http://schemas.microsoft.com/office/drawing/2014/main" id="{AD1E7A15-749E-4640-3B69-A33ED7487C87}"/>
              </a:ext>
            </a:extLst>
          </p:cNvPr>
          <p:cNvSpPr>
            <a:spLocks noGrp="1"/>
          </p:cNvSpPr>
          <p:nvPr>
            <p:ph type="body" sz="quarter" idx="18" hasCustomPrompt="1"/>
          </p:nvPr>
        </p:nvSpPr>
        <p:spPr>
          <a:xfrm>
            <a:off x="5449937" y="883503"/>
            <a:ext cx="365760" cy="365760"/>
          </a:xfrm>
          <a:prstGeom prst="ellipse">
            <a:avLst/>
          </a:prstGeom>
          <a:solidFill>
            <a:schemeClr val="bg2"/>
          </a:solidFill>
        </p:spPr>
        <p:txBody>
          <a:bodyPr lIns="0" tIns="0" rIns="0" bIns="0" anchor="ctr">
            <a:noAutofit/>
          </a:bodyPr>
          <a:lstStyle>
            <a:lvl1pPr marL="0" indent="0" algn="ctr">
              <a:lnSpc>
                <a:spcPct val="100000"/>
              </a:lnSpc>
              <a:spcBef>
                <a:spcPts val="0"/>
              </a:spcBef>
              <a:spcAft>
                <a:spcPts val="600"/>
              </a:spcAft>
              <a:buNone/>
              <a:defRPr sz="1600">
                <a:solidFill>
                  <a:schemeClr val="tx2"/>
                </a:solidFill>
                <a:latin typeface="Bebas Neue" panose="020B0606020202050201" pitchFamily="34" charset="77"/>
              </a:defRPr>
            </a:lvl1pPr>
          </a:lstStyle>
          <a:p>
            <a:pPr lvl="0"/>
            <a:r>
              <a:rPr lang="en-US" dirty="0"/>
              <a:t>1</a:t>
            </a:r>
          </a:p>
        </p:txBody>
      </p:sp>
      <p:sp>
        <p:nvSpPr>
          <p:cNvPr id="66" name="Text Placeholder 14">
            <a:extLst>
              <a:ext uri="{FF2B5EF4-FFF2-40B4-BE49-F238E27FC236}">
                <a16:creationId xmlns:a16="http://schemas.microsoft.com/office/drawing/2014/main" id="{1A0630D5-6F4D-C63E-497B-802CE15A9376}"/>
              </a:ext>
            </a:extLst>
          </p:cNvPr>
          <p:cNvSpPr>
            <a:spLocks noGrp="1"/>
          </p:cNvSpPr>
          <p:nvPr>
            <p:ph type="body" sz="quarter" idx="19" hasCustomPrompt="1"/>
          </p:nvPr>
        </p:nvSpPr>
        <p:spPr>
          <a:xfrm>
            <a:off x="5449937" y="1554430"/>
            <a:ext cx="365760" cy="365760"/>
          </a:xfrm>
          <a:prstGeom prst="ellipse">
            <a:avLst/>
          </a:prstGeom>
          <a:solidFill>
            <a:schemeClr val="bg2"/>
          </a:solidFill>
        </p:spPr>
        <p:txBody>
          <a:bodyPr lIns="0" tIns="0" rIns="0" bIns="0" anchor="ctr">
            <a:noAutofit/>
          </a:bodyPr>
          <a:lstStyle>
            <a:lvl1pPr marL="0" indent="0" algn="ctr">
              <a:lnSpc>
                <a:spcPct val="100000"/>
              </a:lnSpc>
              <a:spcBef>
                <a:spcPts val="0"/>
              </a:spcBef>
              <a:spcAft>
                <a:spcPts val="600"/>
              </a:spcAft>
              <a:buNone/>
              <a:defRPr sz="1600">
                <a:solidFill>
                  <a:schemeClr val="tx2"/>
                </a:solidFill>
                <a:latin typeface="Bebas Neue" panose="020B0606020202050201" pitchFamily="34" charset="77"/>
              </a:defRPr>
            </a:lvl1pPr>
          </a:lstStyle>
          <a:p>
            <a:pPr lvl="0"/>
            <a:r>
              <a:rPr lang="en-US" dirty="0"/>
              <a:t>2</a:t>
            </a:r>
          </a:p>
        </p:txBody>
      </p:sp>
      <p:sp>
        <p:nvSpPr>
          <p:cNvPr id="67" name="Text Placeholder 14">
            <a:extLst>
              <a:ext uri="{FF2B5EF4-FFF2-40B4-BE49-F238E27FC236}">
                <a16:creationId xmlns:a16="http://schemas.microsoft.com/office/drawing/2014/main" id="{F34814F7-6B04-F27F-F3FE-4C5FC0AFB123}"/>
              </a:ext>
            </a:extLst>
          </p:cNvPr>
          <p:cNvSpPr>
            <a:spLocks noGrp="1"/>
          </p:cNvSpPr>
          <p:nvPr>
            <p:ph type="body" sz="quarter" idx="20" hasCustomPrompt="1"/>
          </p:nvPr>
        </p:nvSpPr>
        <p:spPr>
          <a:xfrm>
            <a:off x="5449937" y="2225357"/>
            <a:ext cx="365760" cy="365760"/>
          </a:xfrm>
          <a:prstGeom prst="ellipse">
            <a:avLst/>
          </a:prstGeom>
          <a:solidFill>
            <a:schemeClr val="bg2"/>
          </a:solidFill>
        </p:spPr>
        <p:txBody>
          <a:bodyPr lIns="0" tIns="0" rIns="0" bIns="0" anchor="ctr">
            <a:noAutofit/>
          </a:bodyPr>
          <a:lstStyle>
            <a:lvl1pPr marL="0" indent="0" algn="ctr">
              <a:lnSpc>
                <a:spcPct val="100000"/>
              </a:lnSpc>
              <a:spcBef>
                <a:spcPts val="0"/>
              </a:spcBef>
              <a:spcAft>
                <a:spcPts val="600"/>
              </a:spcAft>
              <a:buNone/>
              <a:defRPr sz="1600">
                <a:solidFill>
                  <a:schemeClr val="tx2"/>
                </a:solidFill>
                <a:latin typeface="Bebas Neue" panose="020B0606020202050201" pitchFamily="34" charset="77"/>
              </a:defRPr>
            </a:lvl1pPr>
          </a:lstStyle>
          <a:p>
            <a:pPr lvl="0"/>
            <a:r>
              <a:rPr lang="en-US" dirty="0"/>
              <a:t>3</a:t>
            </a:r>
          </a:p>
        </p:txBody>
      </p:sp>
      <p:sp>
        <p:nvSpPr>
          <p:cNvPr id="68" name="Text Placeholder 14">
            <a:extLst>
              <a:ext uri="{FF2B5EF4-FFF2-40B4-BE49-F238E27FC236}">
                <a16:creationId xmlns:a16="http://schemas.microsoft.com/office/drawing/2014/main" id="{50E1059E-2C51-A029-190F-CD49A0C2F504}"/>
              </a:ext>
            </a:extLst>
          </p:cNvPr>
          <p:cNvSpPr>
            <a:spLocks noGrp="1"/>
          </p:cNvSpPr>
          <p:nvPr>
            <p:ph type="body" sz="quarter" idx="21" hasCustomPrompt="1"/>
          </p:nvPr>
        </p:nvSpPr>
        <p:spPr>
          <a:xfrm>
            <a:off x="5449937" y="2896284"/>
            <a:ext cx="365760" cy="365760"/>
          </a:xfrm>
          <a:prstGeom prst="ellipse">
            <a:avLst/>
          </a:prstGeom>
          <a:solidFill>
            <a:schemeClr val="bg2"/>
          </a:solidFill>
        </p:spPr>
        <p:txBody>
          <a:bodyPr lIns="0" tIns="0" rIns="0" bIns="0" anchor="ctr">
            <a:noAutofit/>
          </a:bodyPr>
          <a:lstStyle>
            <a:lvl1pPr marL="0" indent="0" algn="ctr">
              <a:lnSpc>
                <a:spcPct val="100000"/>
              </a:lnSpc>
              <a:spcBef>
                <a:spcPts val="0"/>
              </a:spcBef>
              <a:spcAft>
                <a:spcPts val="600"/>
              </a:spcAft>
              <a:buNone/>
              <a:defRPr sz="1600">
                <a:solidFill>
                  <a:schemeClr val="tx2"/>
                </a:solidFill>
                <a:latin typeface="Bebas Neue" panose="020B0606020202050201" pitchFamily="34" charset="77"/>
              </a:defRPr>
            </a:lvl1pPr>
          </a:lstStyle>
          <a:p>
            <a:pPr lvl="0"/>
            <a:r>
              <a:rPr lang="en-US" dirty="0"/>
              <a:t>4</a:t>
            </a:r>
          </a:p>
        </p:txBody>
      </p:sp>
      <p:sp>
        <p:nvSpPr>
          <p:cNvPr id="69" name="Text Placeholder 14">
            <a:extLst>
              <a:ext uri="{FF2B5EF4-FFF2-40B4-BE49-F238E27FC236}">
                <a16:creationId xmlns:a16="http://schemas.microsoft.com/office/drawing/2014/main" id="{ABB396A7-DF3A-C0CC-D854-E82620A15343}"/>
              </a:ext>
            </a:extLst>
          </p:cNvPr>
          <p:cNvSpPr>
            <a:spLocks noGrp="1"/>
          </p:cNvSpPr>
          <p:nvPr>
            <p:ph type="body" sz="quarter" idx="22" hasCustomPrompt="1"/>
          </p:nvPr>
        </p:nvSpPr>
        <p:spPr>
          <a:xfrm>
            <a:off x="5449937" y="3567211"/>
            <a:ext cx="365760" cy="365760"/>
          </a:xfrm>
          <a:prstGeom prst="ellipse">
            <a:avLst/>
          </a:prstGeom>
          <a:solidFill>
            <a:schemeClr val="bg2"/>
          </a:solidFill>
        </p:spPr>
        <p:txBody>
          <a:bodyPr lIns="0" tIns="0" rIns="0" bIns="0" anchor="ctr">
            <a:noAutofit/>
          </a:bodyPr>
          <a:lstStyle>
            <a:lvl1pPr marL="0" indent="0" algn="ctr">
              <a:lnSpc>
                <a:spcPct val="100000"/>
              </a:lnSpc>
              <a:spcBef>
                <a:spcPts val="0"/>
              </a:spcBef>
              <a:spcAft>
                <a:spcPts val="600"/>
              </a:spcAft>
              <a:buNone/>
              <a:defRPr sz="1600">
                <a:solidFill>
                  <a:schemeClr val="tx2"/>
                </a:solidFill>
                <a:latin typeface="Bebas Neue" panose="020B0606020202050201" pitchFamily="34" charset="77"/>
              </a:defRPr>
            </a:lvl1pPr>
          </a:lstStyle>
          <a:p>
            <a:pPr lvl="0"/>
            <a:r>
              <a:rPr lang="en-US" dirty="0"/>
              <a:t>5</a:t>
            </a:r>
          </a:p>
        </p:txBody>
      </p:sp>
      <p:sp>
        <p:nvSpPr>
          <p:cNvPr id="70" name="Text Placeholder 14">
            <a:extLst>
              <a:ext uri="{FF2B5EF4-FFF2-40B4-BE49-F238E27FC236}">
                <a16:creationId xmlns:a16="http://schemas.microsoft.com/office/drawing/2014/main" id="{25A1E99C-7403-02CA-E2D9-329FEBA23B75}"/>
              </a:ext>
            </a:extLst>
          </p:cNvPr>
          <p:cNvSpPr>
            <a:spLocks noGrp="1"/>
          </p:cNvSpPr>
          <p:nvPr>
            <p:ph type="body" sz="quarter" idx="23" hasCustomPrompt="1"/>
          </p:nvPr>
        </p:nvSpPr>
        <p:spPr>
          <a:xfrm>
            <a:off x="5449937" y="4238138"/>
            <a:ext cx="365760" cy="365760"/>
          </a:xfrm>
          <a:prstGeom prst="ellipse">
            <a:avLst/>
          </a:prstGeom>
          <a:solidFill>
            <a:schemeClr val="bg2"/>
          </a:solidFill>
        </p:spPr>
        <p:txBody>
          <a:bodyPr lIns="0" tIns="0" rIns="0" bIns="0" anchor="ctr">
            <a:noAutofit/>
          </a:bodyPr>
          <a:lstStyle>
            <a:lvl1pPr marL="0" indent="0" algn="ctr">
              <a:lnSpc>
                <a:spcPct val="100000"/>
              </a:lnSpc>
              <a:spcBef>
                <a:spcPts val="0"/>
              </a:spcBef>
              <a:spcAft>
                <a:spcPts val="600"/>
              </a:spcAft>
              <a:buNone/>
              <a:defRPr sz="1600">
                <a:solidFill>
                  <a:schemeClr val="tx2"/>
                </a:solidFill>
                <a:latin typeface="Bebas Neue" panose="020B0606020202050201" pitchFamily="34" charset="77"/>
              </a:defRPr>
            </a:lvl1pPr>
          </a:lstStyle>
          <a:p>
            <a:pPr lvl="0"/>
            <a:r>
              <a:rPr lang="en-US" dirty="0"/>
              <a:t>6</a:t>
            </a:r>
          </a:p>
        </p:txBody>
      </p:sp>
      <p:sp>
        <p:nvSpPr>
          <p:cNvPr id="71" name="Text Placeholder 14">
            <a:extLst>
              <a:ext uri="{FF2B5EF4-FFF2-40B4-BE49-F238E27FC236}">
                <a16:creationId xmlns:a16="http://schemas.microsoft.com/office/drawing/2014/main" id="{D2489FEF-948D-D115-9116-F9533B513DE0}"/>
              </a:ext>
            </a:extLst>
          </p:cNvPr>
          <p:cNvSpPr>
            <a:spLocks noGrp="1"/>
          </p:cNvSpPr>
          <p:nvPr>
            <p:ph type="body" sz="quarter" idx="24" hasCustomPrompt="1"/>
          </p:nvPr>
        </p:nvSpPr>
        <p:spPr>
          <a:xfrm>
            <a:off x="5449937" y="4909065"/>
            <a:ext cx="365760" cy="365760"/>
          </a:xfrm>
          <a:prstGeom prst="ellipse">
            <a:avLst/>
          </a:prstGeom>
          <a:solidFill>
            <a:schemeClr val="bg2"/>
          </a:solidFill>
        </p:spPr>
        <p:txBody>
          <a:bodyPr lIns="0" tIns="0" rIns="0" bIns="0" anchor="ctr">
            <a:noAutofit/>
          </a:bodyPr>
          <a:lstStyle>
            <a:lvl1pPr marL="0" indent="0" algn="ctr">
              <a:lnSpc>
                <a:spcPct val="100000"/>
              </a:lnSpc>
              <a:spcBef>
                <a:spcPts val="0"/>
              </a:spcBef>
              <a:spcAft>
                <a:spcPts val="600"/>
              </a:spcAft>
              <a:buNone/>
              <a:defRPr sz="1600">
                <a:solidFill>
                  <a:schemeClr val="tx2"/>
                </a:solidFill>
                <a:latin typeface="Bebas Neue" panose="020B0606020202050201" pitchFamily="34" charset="77"/>
              </a:defRPr>
            </a:lvl1pPr>
          </a:lstStyle>
          <a:p>
            <a:pPr lvl="0"/>
            <a:r>
              <a:rPr lang="en-US" dirty="0"/>
              <a:t>7</a:t>
            </a:r>
          </a:p>
        </p:txBody>
      </p:sp>
      <p:sp>
        <p:nvSpPr>
          <p:cNvPr id="76" name="Slide Number Placeholder 5">
            <a:extLst>
              <a:ext uri="{FF2B5EF4-FFF2-40B4-BE49-F238E27FC236}">
                <a16:creationId xmlns:a16="http://schemas.microsoft.com/office/drawing/2014/main" id="{EAD50998-8858-615E-0080-2A4512B2889B}"/>
              </a:ext>
            </a:extLst>
          </p:cNvPr>
          <p:cNvSpPr>
            <a:spLocks noGrp="1"/>
          </p:cNvSpPr>
          <p:nvPr>
            <p:ph type="sldNum" sz="quarter" idx="25"/>
          </p:nvPr>
        </p:nvSpPr>
        <p:spPr>
          <a:xfrm>
            <a:off x="10315851" y="6410174"/>
            <a:ext cx="1380181" cy="254001"/>
          </a:xfrm>
          <a:prstGeom prst="rect">
            <a:avLst/>
          </a:prstGeom>
        </p:spPr>
        <p:txBody>
          <a:bodyPr/>
          <a:lstStyle>
            <a:lvl1pPr algn="r">
              <a:defRPr sz="1000" b="0">
                <a:solidFill>
                  <a:schemeClr val="accent2"/>
                </a:solidFill>
                <a:latin typeface="Poppins" pitchFamily="2" charset="77"/>
                <a:cs typeface="Poppins" pitchFamily="2" charset="77"/>
              </a:defRPr>
            </a:lvl1pPr>
          </a:lstStyle>
          <a:p>
            <a:fld id="{E69ADA5A-ACD3-6B42-AF84-3EB805ACEC88}" type="slidenum">
              <a:rPr lang="en-US" smtClean="0"/>
              <a:pPr/>
              <a:t>‹#›</a:t>
            </a:fld>
            <a:endParaRPr lang="en-US" dirty="0"/>
          </a:p>
        </p:txBody>
      </p:sp>
      <p:cxnSp>
        <p:nvCxnSpPr>
          <p:cNvPr id="3" name="Straight Connector 2">
            <a:extLst>
              <a:ext uri="{FF2B5EF4-FFF2-40B4-BE49-F238E27FC236}">
                <a16:creationId xmlns:a16="http://schemas.microsoft.com/office/drawing/2014/main" id="{7BDA440C-D74E-8F55-CAFE-558B455B49FB}"/>
              </a:ext>
            </a:extLst>
          </p:cNvPr>
          <p:cNvCxnSpPr>
            <a:cxnSpLocks/>
          </p:cNvCxnSpPr>
          <p:nvPr userDrawn="1"/>
        </p:nvCxnSpPr>
        <p:spPr>
          <a:xfrm>
            <a:off x="3214688" y="6100845"/>
            <a:ext cx="8977312" cy="0"/>
          </a:xfrm>
          <a:prstGeom prst="line">
            <a:avLst/>
          </a:prstGeom>
          <a:ln w="181229">
            <a:solidFill>
              <a:srgbClr val="0A717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143220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secHead" preserve="1">
  <p:cSld name="Full Page Quote">
    <p:bg>
      <p:bgPr>
        <a:solidFill>
          <a:schemeClr val="bg1"/>
        </a:solidFill>
        <a:effectLst/>
      </p:bgPr>
    </p:bg>
    <p:spTree>
      <p:nvGrpSpPr>
        <p:cNvPr id="1" name=""/>
        <p:cNvGrpSpPr/>
        <p:nvPr/>
      </p:nvGrpSpPr>
      <p:grpSpPr>
        <a:xfrm>
          <a:off x="0" y="0"/>
          <a:ext cx="0" cy="0"/>
          <a:chOff x="0" y="0"/>
          <a:chExt cx="0" cy="0"/>
        </a:xfrm>
      </p:grpSpPr>
      <p:pic>
        <p:nvPicPr>
          <p:cNvPr id="24" name="Graphic 23">
            <a:extLst>
              <a:ext uri="{FF2B5EF4-FFF2-40B4-BE49-F238E27FC236}">
                <a16:creationId xmlns:a16="http://schemas.microsoft.com/office/drawing/2014/main" id="{F76774BD-F731-A5B4-F5EC-9BAEB458E49E}"/>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6096000" y="-469130"/>
            <a:ext cx="6532416" cy="6532416"/>
          </a:xfrm>
          <a:prstGeom prst="rect">
            <a:avLst/>
          </a:prstGeom>
        </p:spPr>
      </p:pic>
      <p:sp>
        <p:nvSpPr>
          <p:cNvPr id="2" name="Title 1">
            <a:extLst>
              <a:ext uri="{FF2B5EF4-FFF2-40B4-BE49-F238E27FC236}">
                <a16:creationId xmlns:a16="http://schemas.microsoft.com/office/drawing/2014/main" id="{4CCA0CA2-F784-8532-3918-83147B8C5EF4}"/>
              </a:ext>
            </a:extLst>
          </p:cNvPr>
          <p:cNvSpPr>
            <a:spLocks noGrp="1"/>
          </p:cNvSpPr>
          <p:nvPr>
            <p:ph type="title" hasCustomPrompt="1"/>
          </p:nvPr>
        </p:nvSpPr>
        <p:spPr>
          <a:xfrm>
            <a:off x="495967" y="839690"/>
            <a:ext cx="9592913" cy="3975735"/>
          </a:xfrm>
        </p:spPr>
        <p:txBody>
          <a:bodyPr tIns="91440" anchor="ctr">
            <a:normAutofit/>
          </a:bodyPr>
          <a:lstStyle>
            <a:lvl1pPr>
              <a:defRPr sz="6000">
                <a:solidFill>
                  <a:schemeClr val="tx2"/>
                </a:solidFill>
              </a:defRPr>
            </a:lvl1pPr>
          </a:lstStyle>
          <a:p>
            <a:r>
              <a:rPr lang="en-US" dirty="0"/>
              <a:t>Add quote here...</a:t>
            </a:r>
          </a:p>
        </p:txBody>
      </p:sp>
      <p:sp>
        <p:nvSpPr>
          <p:cNvPr id="3" name="Text Placeholder 2">
            <a:extLst>
              <a:ext uri="{FF2B5EF4-FFF2-40B4-BE49-F238E27FC236}">
                <a16:creationId xmlns:a16="http://schemas.microsoft.com/office/drawing/2014/main" id="{C1C67947-CE29-F001-E460-C40CB630AE7A}"/>
              </a:ext>
            </a:extLst>
          </p:cNvPr>
          <p:cNvSpPr>
            <a:spLocks noGrp="1"/>
          </p:cNvSpPr>
          <p:nvPr>
            <p:ph type="body" idx="1" hasCustomPrompt="1"/>
          </p:nvPr>
        </p:nvSpPr>
        <p:spPr>
          <a:xfrm>
            <a:off x="4171201" y="5630443"/>
            <a:ext cx="7524831" cy="608331"/>
          </a:xfrm>
        </p:spPr>
        <p:txBody>
          <a:bodyPr anchor="ctr">
            <a:normAutofit/>
          </a:bodyPr>
          <a:lstStyle>
            <a:lvl1pPr marL="0" indent="0" algn="r">
              <a:buNone/>
              <a:defRPr sz="18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Author / Attribution</a:t>
            </a:r>
          </a:p>
        </p:txBody>
      </p:sp>
      <p:sp>
        <p:nvSpPr>
          <p:cNvPr id="17" name="Slide Number Placeholder 5">
            <a:extLst>
              <a:ext uri="{FF2B5EF4-FFF2-40B4-BE49-F238E27FC236}">
                <a16:creationId xmlns:a16="http://schemas.microsoft.com/office/drawing/2014/main" id="{7375E093-BD88-5182-379C-5FE6687BA897}"/>
              </a:ext>
            </a:extLst>
          </p:cNvPr>
          <p:cNvSpPr>
            <a:spLocks noGrp="1"/>
          </p:cNvSpPr>
          <p:nvPr>
            <p:ph type="sldNum" sz="quarter" idx="12"/>
          </p:nvPr>
        </p:nvSpPr>
        <p:spPr>
          <a:xfrm>
            <a:off x="10315851" y="6410174"/>
            <a:ext cx="1380181" cy="254001"/>
          </a:xfrm>
          <a:prstGeom prst="rect">
            <a:avLst/>
          </a:prstGeom>
        </p:spPr>
        <p:txBody>
          <a:bodyPr/>
          <a:lstStyle>
            <a:lvl1pPr algn="r">
              <a:defRPr sz="1000" b="0">
                <a:solidFill>
                  <a:schemeClr val="accent2"/>
                </a:solidFill>
                <a:latin typeface="Poppins" pitchFamily="2" charset="77"/>
                <a:cs typeface="Poppins" pitchFamily="2" charset="77"/>
              </a:defRPr>
            </a:lvl1pPr>
          </a:lstStyle>
          <a:p>
            <a:fld id="{E69ADA5A-ACD3-6B42-AF84-3EB805ACEC88}" type="slidenum">
              <a:rPr lang="en-US" smtClean="0"/>
              <a:pPr/>
              <a:t>‹#›</a:t>
            </a:fld>
            <a:endParaRPr lang="en-US" dirty="0"/>
          </a:p>
        </p:txBody>
      </p:sp>
      <p:cxnSp>
        <p:nvCxnSpPr>
          <p:cNvPr id="4" name="Straight Connector 3">
            <a:extLst>
              <a:ext uri="{FF2B5EF4-FFF2-40B4-BE49-F238E27FC236}">
                <a16:creationId xmlns:a16="http://schemas.microsoft.com/office/drawing/2014/main" id="{952C6270-61CD-8419-4EC5-7AF5325240FC}"/>
              </a:ext>
            </a:extLst>
          </p:cNvPr>
          <p:cNvCxnSpPr>
            <a:cxnSpLocks/>
          </p:cNvCxnSpPr>
          <p:nvPr userDrawn="1"/>
        </p:nvCxnSpPr>
        <p:spPr>
          <a:xfrm>
            <a:off x="493861" y="5388753"/>
            <a:ext cx="11698139" cy="0"/>
          </a:xfrm>
          <a:prstGeom prst="line">
            <a:avLst/>
          </a:prstGeom>
          <a:ln w="181229">
            <a:solidFill>
              <a:srgbClr val="0A7178"/>
            </a:solidFill>
          </a:ln>
        </p:spPr>
        <p:style>
          <a:lnRef idx="1">
            <a:schemeClr val="accent1"/>
          </a:lnRef>
          <a:fillRef idx="0">
            <a:schemeClr val="accent1"/>
          </a:fillRef>
          <a:effectRef idx="0">
            <a:schemeClr val="accent1"/>
          </a:effectRef>
          <a:fontRef idx="minor">
            <a:schemeClr val="tx1"/>
          </a:fontRef>
        </p:style>
      </p:cxnSp>
      <p:pic>
        <p:nvPicPr>
          <p:cNvPr id="7" name="Picture 6" descr="A picture containing text, sign, clipart&#10;&#10;Description automatically generated">
            <a:extLst>
              <a:ext uri="{FF2B5EF4-FFF2-40B4-BE49-F238E27FC236}">
                <a16:creationId xmlns:a16="http://schemas.microsoft.com/office/drawing/2014/main" id="{E515AED3-725C-495B-FA4A-B1944AAB7616}"/>
              </a:ext>
            </a:extLst>
          </p:cNvPr>
          <p:cNvPicPr>
            <a:picLocks noChangeAspect="1"/>
          </p:cNvPicPr>
          <p:nvPr userDrawn="1"/>
        </p:nvPicPr>
        <p:blipFill>
          <a:blip r:embed="rId4"/>
          <a:stretch>
            <a:fillRect/>
          </a:stretch>
        </p:blipFill>
        <p:spPr>
          <a:xfrm>
            <a:off x="10619875" y="381167"/>
            <a:ext cx="1172130" cy="327627"/>
          </a:xfrm>
          <a:prstGeom prst="rect">
            <a:avLst/>
          </a:prstGeom>
        </p:spPr>
      </p:pic>
    </p:spTree>
    <p:extLst>
      <p:ext uri="{BB962C8B-B14F-4D97-AF65-F5344CB8AC3E}">
        <p14:creationId xmlns:p14="http://schemas.microsoft.com/office/powerpoint/2010/main" val="26244693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Intro / Bio">
    <p:bg>
      <p:bgPr>
        <a:solidFill>
          <a:schemeClr val="bg1"/>
        </a:solidFill>
        <a:effectLst/>
      </p:bgPr>
    </p:bg>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4E81AA98-3630-2198-3FFC-FFEBD69E8CEE}"/>
              </a:ext>
            </a:extLst>
          </p:cNvPr>
          <p:cNvPicPr>
            <a:picLocks noChangeAspect="1"/>
          </p:cNvPicPr>
          <p:nvPr userDrawn="1"/>
        </p:nvPicPr>
        <p:blipFill rotWithShape="1">
          <a:blip r:embed="rId2">
            <a:extLst>
              <a:ext uri="{96DAC541-7B7A-43D3-8B79-37D633B846F1}">
                <asvg:svgBlip xmlns:asvg="http://schemas.microsoft.com/office/drawing/2016/SVG/main" xmlns="" r:embed="rId3"/>
              </a:ext>
            </a:extLst>
          </a:blip>
          <a:srcRect b="47208"/>
          <a:stretch/>
        </p:blipFill>
        <p:spPr>
          <a:xfrm>
            <a:off x="2762880" y="5583615"/>
            <a:ext cx="2413973" cy="1274384"/>
          </a:xfrm>
          <a:prstGeom prst="rect">
            <a:avLst/>
          </a:prstGeom>
        </p:spPr>
      </p:pic>
      <p:pic>
        <p:nvPicPr>
          <p:cNvPr id="6" name="Graphic 5">
            <a:extLst>
              <a:ext uri="{FF2B5EF4-FFF2-40B4-BE49-F238E27FC236}">
                <a16:creationId xmlns:a16="http://schemas.microsoft.com/office/drawing/2014/main" id="{EA082DA8-DF49-E447-D33B-51C5AEB8E1A7}"/>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4165594" y="283880"/>
            <a:ext cx="1702023" cy="1702023"/>
          </a:xfrm>
          <a:prstGeom prst="rect">
            <a:avLst/>
          </a:prstGeom>
        </p:spPr>
      </p:pic>
      <p:pic>
        <p:nvPicPr>
          <p:cNvPr id="7" name="Graphic 6">
            <a:extLst>
              <a:ext uri="{FF2B5EF4-FFF2-40B4-BE49-F238E27FC236}">
                <a16:creationId xmlns:a16="http://schemas.microsoft.com/office/drawing/2014/main" id="{B6476097-B526-1B85-D6F5-0AB14BF15902}"/>
              </a:ext>
            </a:extLst>
          </p:cNvPr>
          <p:cNvPicPr>
            <a:picLocks noChangeAspect="1"/>
          </p:cNvPicPr>
          <p:nvPr userDrawn="1"/>
        </p:nvPicPr>
        <p:blipFill rotWithShape="1">
          <a:blip r:embed="rId2">
            <a:extLst>
              <a:ext uri="{96DAC541-7B7A-43D3-8B79-37D633B846F1}">
                <asvg:svgBlip xmlns:asvg="http://schemas.microsoft.com/office/drawing/2016/SVG/main" xmlns="" r:embed="rId3"/>
              </a:ext>
            </a:extLst>
          </a:blip>
          <a:srcRect t="49926" b="1"/>
          <a:stretch/>
        </p:blipFill>
        <p:spPr>
          <a:xfrm>
            <a:off x="5310869" y="-12927"/>
            <a:ext cx="990866" cy="496161"/>
          </a:xfrm>
          <a:prstGeom prst="rect">
            <a:avLst/>
          </a:prstGeom>
        </p:spPr>
      </p:pic>
      <p:cxnSp>
        <p:nvCxnSpPr>
          <p:cNvPr id="5" name="Straight Connector 4">
            <a:extLst>
              <a:ext uri="{FF2B5EF4-FFF2-40B4-BE49-F238E27FC236}">
                <a16:creationId xmlns:a16="http://schemas.microsoft.com/office/drawing/2014/main" id="{63D43BAC-22FB-5FB7-BFE9-8C342F3CD3AE}"/>
              </a:ext>
            </a:extLst>
          </p:cNvPr>
          <p:cNvCxnSpPr>
            <a:cxnSpLocks/>
          </p:cNvCxnSpPr>
          <p:nvPr userDrawn="1"/>
        </p:nvCxnSpPr>
        <p:spPr>
          <a:xfrm>
            <a:off x="0" y="2615418"/>
            <a:ext cx="10927735" cy="0"/>
          </a:xfrm>
          <a:prstGeom prst="line">
            <a:avLst/>
          </a:prstGeom>
          <a:ln w="181229">
            <a:solidFill>
              <a:srgbClr val="0A7178"/>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4CCA0CA2-F784-8532-3918-83147B8C5EF4}"/>
              </a:ext>
            </a:extLst>
          </p:cNvPr>
          <p:cNvSpPr>
            <a:spLocks noGrp="1"/>
          </p:cNvSpPr>
          <p:nvPr>
            <p:ph type="title" hasCustomPrompt="1"/>
          </p:nvPr>
        </p:nvSpPr>
        <p:spPr>
          <a:xfrm>
            <a:off x="5645103" y="743965"/>
            <a:ext cx="5226947" cy="1605313"/>
          </a:xfrm>
        </p:spPr>
        <p:txBody>
          <a:bodyPr anchor="b">
            <a:normAutofit/>
          </a:bodyPr>
          <a:lstStyle>
            <a:lvl1pPr>
              <a:lnSpc>
                <a:spcPct val="80000"/>
              </a:lnSpc>
              <a:defRPr sz="5400">
                <a:solidFill>
                  <a:schemeClr val="tx2"/>
                </a:solidFill>
              </a:defRPr>
            </a:lvl1pPr>
          </a:lstStyle>
          <a:p>
            <a:r>
              <a:rPr lang="en-US" dirty="0"/>
              <a:t>full name here</a:t>
            </a:r>
          </a:p>
        </p:txBody>
      </p:sp>
      <p:sp>
        <p:nvSpPr>
          <p:cNvPr id="3" name="Text Placeholder 2">
            <a:extLst>
              <a:ext uri="{FF2B5EF4-FFF2-40B4-BE49-F238E27FC236}">
                <a16:creationId xmlns:a16="http://schemas.microsoft.com/office/drawing/2014/main" id="{C1C67947-CE29-F001-E460-C40CB630AE7A}"/>
              </a:ext>
            </a:extLst>
          </p:cNvPr>
          <p:cNvSpPr>
            <a:spLocks noGrp="1"/>
          </p:cNvSpPr>
          <p:nvPr>
            <p:ph type="body" idx="1" hasCustomPrompt="1"/>
          </p:nvPr>
        </p:nvSpPr>
        <p:spPr>
          <a:xfrm>
            <a:off x="5645103" y="2885820"/>
            <a:ext cx="5226947" cy="608331"/>
          </a:xfrm>
        </p:spPr>
        <p:txBody>
          <a:bodyPr anchor="ctr">
            <a:normAutofit/>
          </a:bodyPr>
          <a:lstStyle>
            <a:lvl1pPr marL="0" indent="0">
              <a:buNone/>
              <a:defRPr sz="1800" b="1">
                <a:solidFill>
                  <a:schemeClr val="accent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Position / Title</a:t>
            </a:r>
          </a:p>
        </p:txBody>
      </p:sp>
      <p:sp>
        <p:nvSpPr>
          <p:cNvPr id="17" name="Slide Number Placeholder 5">
            <a:extLst>
              <a:ext uri="{FF2B5EF4-FFF2-40B4-BE49-F238E27FC236}">
                <a16:creationId xmlns:a16="http://schemas.microsoft.com/office/drawing/2014/main" id="{7375E093-BD88-5182-379C-5FE6687BA897}"/>
              </a:ext>
            </a:extLst>
          </p:cNvPr>
          <p:cNvSpPr>
            <a:spLocks noGrp="1"/>
          </p:cNvSpPr>
          <p:nvPr>
            <p:ph type="sldNum" sz="quarter" idx="12"/>
          </p:nvPr>
        </p:nvSpPr>
        <p:spPr>
          <a:xfrm>
            <a:off x="10315851" y="6410174"/>
            <a:ext cx="1380181" cy="254001"/>
          </a:xfrm>
          <a:prstGeom prst="rect">
            <a:avLst/>
          </a:prstGeom>
        </p:spPr>
        <p:txBody>
          <a:bodyPr/>
          <a:lstStyle>
            <a:lvl1pPr algn="r">
              <a:defRPr sz="1000" b="0">
                <a:solidFill>
                  <a:schemeClr val="accent2"/>
                </a:solidFill>
                <a:latin typeface="Poppins" pitchFamily="2" charset="77"/>
                <a:cs typeface="Poppins" pitchFamily="2" charset="77"/>
              </a:defRPr>
            </a:lvl1pPr>
          </a:lstStyle>
          <a:p>
            <a:fld id="{E69ADA5A-ACD3-6B42-AF84-3EB805ACEC88}" type="slidenum">
              <a:rPr lang="en-US" smtClean="0"/>
              <a:pPr/>
              <a:t>‹#›</a:t>
            </a:fld>
            <a:endParaRPr lang="en-US" dirty="0"/>
          </a:p>
        </p:txBody>
      </p:sp>
      <p:pic>
        <p:nvPicPr>
          <p:cNvPr id="18" name="Picture 17" descr="A picture containing text, sign, clipart&#10;&#10;Description automatically generated">
            <a:extLst>
              <a:ext uri="{FF2B5EF4-FFF2-40B4-BE49-F238E27FC236}">
                <a16:creationId xmlns:a16="http://schemas.microsoft.com/office/drawing/2014/main" id="{F16CEFF4-5600-AF00-9AA6-37E61B9B3E10}"/>
              </a:ext>
            </a:extLst>
          </p:cNvPr>
          <p:cNvPicPr>
            <a:picLocks noChangeAspect="1"/>
          </p:cNvPicPr>
          <p:nvPr userDrawn="1"/>
        </p:nvPicPr>
        <p:blipFill>
          <a:blip r:embed="rId4"/>
          <a:stretch>
            <a:fillRect/>
          </a:stretch>
        </p:blipFill>
        <p:spPr>
          <a:xfrm>
            <a:off x="495967" y="6408587"/>
            <a:ext cx="914400" cy="255588"/>
          </a:xfrm>
          <a:prstGeom prst="rect">
            <a:avLst/>
          </a:prstGeom>
        </p:spPr>
      </p:pic>
      <p:pic>
        <p:nvPicPr>
          <p:cNvPr id="20" name="Picture 19" descr="A picture containing text, sign, clipart&#10;&#10;Description automatically generated">
            <a:extLst>
              <a:ext uri="{FF2B5EF4-FFF2-40B4-BE49-F238E27FC236}">
                <a16:creationId xmlns:a16="http://schemas.microsoft.com/office/drawing/2014/main" id="{3F327553-BEE5-976E-1DE6-B3941EBC06B7}"/>
              </a:ext>
            </a:extLst>
          </p:cNvPr>
          <p:cNvPicPr>
            <a:picLocks noChangeAspect="1"/>
          </p:cNvPicPr>
          <p:nvPr userDrawn="1"/>
        </p:nvPicPr>
        <p:blipFill>
          <a:blip r:embed="rId4"/>
          <a:stretch>
            <a:fillRect/>
          </a:stretch>
        </p:blipFill>
        <p:spPr>
          <a:xfrm>
            <a:off x="495967" y="6408588"/>
            <a:ext cx="914402" cy="255588"/>
          </a:xfrm>
          <a:prstGeom prst="rect">
            <a:avLst/>
          </a:prstGeom>
        </p:spPr>
      </p:pic>
      <p:sp>
        <p:nvSpPr>
          <p:cNvPr id="13" name="Picture Placeholder 12">
            <a:extLst>
              <a:ext uri="{FF2B5EF4-FFF2-40B4-BE49-F238E27FC236}">
                <a16:creationId xmlns:a16="http://schemas.microsoft.com/office/drawing/2014/main" id="{2A6788D7-75A4-C22F-D2F9-09A9E5D91F34}"/>
              </a:ext>
            </a:extLst>
          </p:cNvPr>
          <p:cNvSpPr>
            <a:spLocks noGrp="1"/>
          </p:cNvSpPr>
          <p:nvPr>
            <p:ph type="pic" sz="quarter" idx="14"/>
          </p:nvPr>
        </p:nvSpPr>
        <p:spPr>
          <a:xfrm>
            <a:off x="-1" y="-1"/>
            <a:ext cx="4915567" cy="6858000"/>
          </a:xfrm>
          <a:custGeom>
            <a:avLst/>
            <a:gdLst>
              <a:gd name="connsiteX0" fmla="*/ 0 w 4915567"/>
              <a:gd name="connsiteY0" fmla="*/ 0 h 6858000"/>
              <a:gd name="connsiteX1" fmla="*/ 3356517 w 4915567"/>
              <a:gd name="connsiteY1" fmla="*/ 0 h 6858000"/>
              <a:gd name="connsiteX2" fmla="*/ 3356517 w 4915567"/>
              <a:gd name="connsiteY2" fmla="*/ 15152 h 6858000"/>
              <a:gd name="connsiteX3" fmla="*/ 3383540 w 4915567"/>
              <a:gd name="connsiteY3" fmla="*/ 15152 h 6858000"/>
              <a:gd name="connsiteX4" fmla="*/ 3417676 w 4915567"/>
              <a:gd name="connsiteY4" fmla="*/ 44722 h 6858000"/>
              <a:gd name="connsiteX5" fmla="*/ 4915567 w 4915567"/>
              <a:gd name="connsiteY5" fmla="*/ 3428999 h 6858000"/>
              <a:gd name="connsiteX6" fmla="*/ 3417676 w 4915567"/>
              <a:gd name="connsiteY6" fmla="*/ 6813277 h 6858000"/>
              <a:gd name="connsiteX7" fmla="*/ 3366054 w 4915567"/>
              <a:gd name="connsiteY7" fmla="*/ 6857993 h 6858000"/>
              <a:gd name="connsiteX8" fmla="*/ 3356517 w 4915567"/>
              <a:gd name="connsiteY8" fmla="*/ 6857993 h 6858000"/>
              <a:gd name="connsiteX9" fmla="*/ 3356517 w 4915567"/>
              <a:gd name="connsiteY9" fmla="*/ 6858000 h 6858000"/>
              <a:gd name="connsiteX10" fmla="*/ 0 w 4915567"/>
              <a:gd name="connsiteY1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915567" h="6858000">
                <a:moveTo>
                  <a:pt x="0" y="0"/>
                </a:moveTo>
                <a:lnTo>
                  <a:pt x="3356517" y="0"/>
                </a:lnTo>
                <a:lnTo>
                  <a:pt x="3356517" y="15152"/>
                </a:lnTo>
                <a:lnTo>
                  <a:pt x="3383540" y="15152"/>
                </a:lnTo>
                <a:lnTo>
                  <a:pt x="3417676" y="44722"/>
                </a:lnTo>
                <a:cubicBezTo>
                  <a:pt x="4337862" y="881068"/>
                  <a:pt x="4915567" y="2087568"/>
                  <a:pt x="4915567" y="3428999"/>
                </a:cubicBezTo>
                <a:cubicBezTo>
                  <a:pt x="4915567" y="4770430"/>
                  <a:pt x="4337862" y="5976930"/>
                  <a:pt x="3417676" y="6813277"/>
                </a:cubicBezTo>
                <a:lnTo>
                  <a:pt x="3366054" y="6857993"/>
                </a:lnTo>
                <a:lnTo>
                  <a:pt x="3356517" y="6857993"/>
                </a:lnTo>
                <a:lnTo>
                  <a:pt x="3356517" y="6858000"/>
                </a:lnTo>
                <a:lnTo>
                  <a:pt x="0" y="6858000"/>
                </a:lnTo>
                <a:close/>
              </a:path>
            </a:pathLst>
          </a:custGeom>
          <a:solidFill>
            <a:schemeClr val="accent3">
              <a:lumMod val="20000"/>
              <a:lumOff val="80000"/>
            </a:schemeClr>
          </a:solidFill>
        </p:spPr>
        <p:txBody>
          <a:bodyPr wrap="square" anchor="ctr">
            <a:noAutofit/>
          </a:bodyPr>
          <a:lstStyle>
            <a:lvl1pPr marL="0" indent="0" algn="ctr">
              <a:buNone/>
              <a:defRPr sz="1200"/>
            </a:lvl1pPr>
          </a:lstStyle>
          <a:p>
            <a:endParaRPr lang="en-US" dirty="0"/>
          </a:p>
        </p:txBody>
      </p:sp>
      <p:sp>
        <p:nvSpPr>
          <p:cNvPr id="12" name="Text Placeholder 2">
            <a:extLst>
              <a:ext uri="{FF2B5EF4-FFF2-40B4-BE49-F238E27FC236}">
                <a16:creationId xmlns:a16="http://schemas.microsoft.com/office/drawing/2014/main" id="{7AA3EFFA-68D7-3452-5BF4-CB2A73A39B94}"/>
              </a:ext>
            </a:extLst>
          </p:cNvPr>
          <p:cNvSpPr>
            <a:spLocks noGrp="1"/>
          </p:cNvSpPr>
          <p:nvPr>
            <p:ph type="body" idx="15" hasCustomPrompt="1"/>
          </p:nvPr>
        </p:nvSpPr>
        <p:spPr>
          <a:xfrm>
            <a:off x="5645103" y="3530503"/>
            <a:ext cx="5226947" cy="1886323"/>
          </a:xfrm>
        </p:spPr>
        <p:txBody>
          <a:bodyPr anchor="t">
            <a:normAutofit/>
          </a:bodyPr>
          <a:lstStyle>
            <a:lvl1pPr marL="0" indent="0">
              <a:buNone/>
              <a:defRPr sz="1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Bio</a:t>
            </a:r>
          </a:p>
        </p:txBody>
      </p:sp>
    </p:spTree>
    <p:extLst>
      <p:ext uri="{BB962C8B-B14F-4D97-AF65-F5344CB8AC3E}">
        <p14:creationId xmlns:p14="http://schemas.microsoft.com/office/powerpoint/2010/main" val="15179364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mp; Chart">
    <p:spTree>
      <p:nvGrpSpPr>
        <p:cNvPr id="1" name=""/>
        <p:cNvGrpSpPr/>
        <p:nvPr/>
      </p:nvGrpSpPr>
      <p:grpSpPr>
        <a:xfrm>
          <a:off x="0" y="0"/>
          <a:ext cx="0" cy="0"/>
          <a:chOff x="0" y="0"/>
          <a:chExt cx="0" cy="0"/>
        </a:xfrm>
      </p:grpSpPr>
      <p:sp>
        <p:nvSpPr>
          <p:cNvPr id="9" name="Slide Number Placeholder 5">
            <a:extLst>
              <a:ext uri="{FF2B5EF4-FFF2-40B4-BE49-F238E27FC236}">
                <a16:creationId xmlns:a16="http://schemas.microsoft.com/office/drawing/2014/main" id="{053DD85A-A9F7-C5DA-F5A2-39B6B131CD1B}"/>
              </a:ext>
            </a:extLst>
          </p:cNvPr>
          <p:cNvSpPr>
            <a:spLocks noGrp="1"/>
          </p:cNvSpPr>
          <p:nvPr>
            <p:ph type="sldNum" sz="quarter" idx="12"/>
          </p:nvPr>
        </p:nvSpPr>
        <p:spPr>
          <a:xfrm>
            <a:off x="10315851" y="6410174"/>
            <a:ext cx="1380181" cy="254001"/>
          </a:xfrm>
          <a:prstGeom prst="rect">
            <a:avLst/>
          </a:prstGeom>
        </p:spPr>
        <p:txBody>
          <a:bodyPr/>
          <a:lstStyle>
            <a:lvl1pPr algn="r">
              <a:defRPr sz="1000" b="0">
                <a:solidFill>
                  <a:schemeClr val="accent1"/>
                </a:solidFill>
                <a:latin typeface="Poppins" pitchFamily="2" charset="77"/>
                <a:cs typeface="Poppins" pitchFamily="2" charset="77"/>
              </a:defRPr>
            </a:lvl1pPr>
          </a:lstStyle>
          <a:p>
            <a:fld id="{E69ADA5A-ACD3-6B42-AF84-3EB805ACEC88}" type="slidenum">
              <a:rPr lang="en-US" smtClean="0"/>
              <a:pPr/>
              <a:t>‹#›</a:t>
            </a:fld>
            <a:endParaRPr lang="en-US" dirty="0"/>
          </a:p>
        </p:txBody>
      </p:sp>
      <p:sp>
        <p:nvSpPr>
          <p:cNvPr id="15" name="Chart Placeholder 14">
            <a:extLst>
              <a:ext uri="{FF2B5EF4-FFF2-40B4-BE49-F238E27FC236}">
                <a16:creationId xmlns:a16="http://schemas.microsoft.com/office/drawing/2014/main" id="{B321D617-1E76-7179-1406-BDAC07643341}"/>
              </a:ext>
            </a:extLst>
          </p:cNvPr>
          <p:cNvSpPr>
            <a:spLocks noGrp="1"/>
          </p:cNvSpPr>
          <p:nvPr>
            <p:ph type="chart" sz="quarter" idx="13"/>
          </p:nvPr>
        </p:nvSpPr>
        <p:spPr>
          <a:xfrm>
            <a:off x="493859" y="1690999"/>
            <a:ext cx="11202841" cy="4481201"/>
          </a:xfrm>
        </p:spPr>
        <p:txBody>
          <a:bodyPr anchor="ctr"/>
          <a:lstStyle>
            <a:lvl1pPr marL="0" indent="0" algn="ctr">
              <a:buNone/>
              <a:defRPr/>
            </a:lvl1pPr>
          </a:lstStyle>
          <a:p>
            <a:endParaRPr lang="en-US" dirty="0"/>
          </a:p>
        </p:txBody>
      </p:sp>
      <p:sp>
        <p:nvSpPr>
          <p:cNvPr id="24" name="Title 1">
            <a:extLst>
              <a:ext uri="{FF2B5EF4-FFF2-40B4-BE49-F238E27FC236}">
                <a16:creationId xmlns:a16="http://schemas.microsoft.com/office/drawing/2014/main" id="{E399EF02-09B9-CF9E-D547-93C3C0B264C2}"/>
              </a:ext>
            </a:extLst>
          </p:cNvPr>
          <p:cNvSpPr>
            <a:spLocks noGrp="1"/>
          </p:cNvSpPr>
          <p:nvPr>
            <p:ph type="title"/>
          </p:nvPr>
        </p:nvSpPr>
        <p:spPr>
          <a:xfrm>
            <a:off x="493859" y="365125"/>
            <a:ext cx="11202174" cy="683827"/>
          </a:xfrm>
        </p:spPr>
        <p:txBody>
          <a:bodyPr/>
          <a:lstStyle>
            <a:lvl1pPr>
              <a:defRPr>
                <a:solidFill>
                  <a:schemeClr val="tx2"/>
                </a:solidFill>
              </a:defRPr>
            </a:lvl1pPr>
          </a:lstStyle>
          <a:p>
            <a:r>
              <a:rPr lang="en-US" dirty="0"/>
              <a:t>Click to edit Master title style</a:t>
            </a:r>
          </a:p>
        </p:txBody>
      </p:sp>
      <p:cxnSp>
        <p:nvCxnSpPr>
          <p:cNvPr id="5" name="Straight Connector 4">
            <a:extLst>
              <a:ext uri="{FF2B5EF4-FFF2-40B4-BE49-F238E27FC236}">
                <a16:creationId xmlns:a16="http://schemas.microsoft.com/office/drawing/2014/main" id="{1D74E4AD-EEE5-6EC5-A139-C2AE98FF21B1}"/>
              </a:ext>
            </a:extLst>
          </p:cNvPr>
          <p:cNvCxnSpPr>
            <a:cxnSpLocks/>
          </p:cNvCxnSpPr>
          <p:nvPr userDrawn="1"/>
        </p:nvCxnSpPr>
        <p:spPr>
          <a:xfrm>
            <a:off x="0" y="630487"/>
            <a:ext cx="481263" cy="0"/>
          </a:xfrm>
          <a:prstGeom prst="line">
            <a:avLst/>
          </a:prstGeom>
          <a:ln w="181229">
            <a:solidFill>
              <a:srgbClr val="0A717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546190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mp; Table">
    <p:spTree>
      <p:nvGrpSpPr>
        <p:cNvPr id="1" name=""/>
        <p:cNvGrpSpPr/>
        <p:nvPr/>
      </p:nvGrpSpPr>
      <p:grpSpPr>
        <a:xfrm>
          <a:off x="0" y="0"/>
          <a:ext cx="0" cy="0"/>
          <a:chOff x="0" y="0"/>
          <a:chExt cx="0" cy="0"/>
        </a:xfrm>
      </p:grpSpPr>
      <p:sp>
        <p:nvSpPr>
          <p:cNvPr id="16" name="Table Placeholder 15">
            <a:extLst>
              <a:ext uri="{FF2B5EF4-FFF2-40B4-BE49-F238E27FC236}">
                <a16:creationId xmlns:a16="http://schemas.microsoft.com/office/drawing/2014/main" id="{358EAB66-E412-6145-EB3B-8E4F61EA9DAB}"/>
              </a:ext>
            </a:extLst>
          </p:cNvPr>
          <p:cNvSpPr>
            <a:spLocks noGrp="1"/>
          </p:cNvSpPr>
          <p:nvPr>
            <p:ph type="tbl" sz="quarter" idx="14"/>
          </p:nvPr>
        </p:nvSpPr>
        <p:spPr>
          <a:xfrm>
            <a:off x="493859" y="1690999"/>
            <a:ext cx="11202841" cy="4481201"/>
          </a:xfrm>
        </p:spPr>
        <p:txBody>
          <a:bodyPr anchor="ctr"/>
          <a:lstStyle>
            <a:lvl1pPr marL="0" indent="0" algn="ctr">
              <a:buNone/>
              <a:defRPr/>
            </a:lvl1pPr>
          </a:lstStyle>
          <a:p>
            <a:endParaRPr lang="en-US" dirty="0"/>
          </a:p>
        </p:txBody>
      </p:sp>
      <p:sp>
        <p:nvSpPr>
          <p:cNvPr id="9" name="Slide Number Placeholder 5">
            <a:extLst>
              <a:ext uri="{FF2B5EF4-FFF2-40B4-BE49-F238E27FC236}">
                <a16:creationId xmlns:a16="http://schemas.microsoft.com/office/drawing/2014/main" id="{053DD85A-A9F7-C5DA-F5A2-39B6B131CD1B}"/>
              </a:ext>
            </a:extLst>
          </p:cNvPr>
          <p:cNvSpPr>
            <a:spLocks noGrp="1"/>
          </p:cNvSpPr>
          <p:nvPr>
            <p:ph type="sldNum" sz="quarter" idx="12"/>
          </p:nvPr>
        </p:nvSpPr>
        <p:spPr>
          <a:xfrm>
            <a:off x="10315851" y="6410174"/>
            <a:ext cx="1380181" cy="254001"/>
          </a:xfrm>
          <a:prstGeom prst="rect">
            <a:avLst/>
          </a:prstGeom>
        </p:spPr>
        <p:txBody>
          <a:bodyPr/>
          <a:lstStyle>
            <a:lvl1pPr algn="r">
              <a:defRPr sz="1000" b="0">
                <a:solidFill>
                  <a:schemeClr val="accent1"/>
                </a:solidFill>
                <a:latin typeface="Poppins" pitchFamily="2" charset="77"/>
                <a:cs typeface="Poppins" pitchFamily="2" charset="77"/>
              </a:defRPr>
            </a:lvl1pPr>
          </a:lstStyle>
          <a:p>
            <a:fld id="{E69ADA5A-ACD3-6B42-AF84-3EB805ACEC88}" type="slidenum">
              <a:rPr lang="en-US" smtClean="0"/>
              <a:pPr/>
              <a:t>‹#›</a:t>
            </a:fld>
            <a:endParaRPr lang="en-US" dirty="0"/>
          </a:p>
        </p:txBody>
      </p:sp>
      <p:sp>
        <p:nvSpPr>
          <p:cNvPr id="24" name="Title 1">
            <a:extLst>
              <a:ext uri="{FF2B5EF4-FFF2-40B4-BE49-F238E27FC236}">
                <a16:creationId xmlns:a16="http://schemas.microsoft.com/office/drawing/2014/main" id="{3163137F-7467-9DB2-FDF9-71E4F4876225}"/>
              </a:ext>
            </a:extLst>
          </p:cNvPr>
          <p:cNvSpPr>
            <a:spLocks noGrp="1"/>
          </p:cNvSpPr>
          <p:nvPr>
            <p:ph type="title"/>
          </p:nvPr>
        </p:nvSpPr>
        <p:spPr>
          <a:xfrm>
            <a:off x="493859" y="365125"/>
            <a:ext cx="11202174" cy="683827"/>
          </a:xfrm>
        </p:spPr>
        <p:txBody>
          <a:bodyPr/>
          <a:lstStyle>
            <a:lvl1pPr>
              <a:defRPr>
                <a:solidFill>
                  <a:schemeClr val="tx2"/>
                </a:solidFill>
              </a:defRPr>
            </a:lvl1pPr>
          </a:lstStyle>
          <a:p>
            <a:r>
              <a:rPr lang="en-US" dirty="0"/>
              <a:t>Click to edit Master title style</a:t>
            </a:r>
          </a:p>
        </p:txBody>
      </p:sp>
      <p:cxnSp>
        <p:nvCxnSpPr>
          <p:cNvPr id="3" name="Straight Connector 2">
            <a:extLst>
              <a:ext uri="{FF2B5EF4-FFF2-40B4-BE49-F238E27FC236}">
                <a16:creationId xmlns:a16="http://schemas.microsoft.com/office/drawing/2014/main" id="{54F793DD-2CA5-BFC0-F10B-95F49129642A}"/>
              </a:ext>
            </a:extLst>
          </p:cNvPr>
          <p:cNvCxnSpPr>
            <a:cxnSpLocks/>
          </p:cNvCxnSpPr>
          <p:nvPr userDrawn="1"/>
        </p:nvCxnSpPr>
        <p:spPr>
          <a:xfrm>
            <a:off x="0" y="630487"/>
            <a:ext cx="481263" cy="0"/>
          </a:xfrm>
          <a:prstGeom prst="line">
            <a:avLst/>
          </a:prstGeom>
          <a:ln w="181229">
            <a:solidFill>
              <a:srgbClr val="0A717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597728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82D6F79-99E0-6DF2-7329-C4B2366E4778}"/>
              </a:ext>
            </a:extLst>
          </p:cNvPr>
          <p:cNvSpPr>
            <a:spLocks noGrp="1"/>
          </p:cNvSpPr>
          <p:nvPr>
            <p:ph idx="1"/>
          </p:nvPr>
        </p:nvSpPr>
        <p:spPr>
          <a:xfrm>
            <a:off x="493859" y="1825625"/>
            <a:ext cx="11202174" cy="4351338"/>
          </a:xfrm>
        </p:spPr>
        <p:txBody>
          <a:bodyPr numCol="2" spcCol="457200">
            <a:normAutofit/>
          </a:bodyPr>
          <a:lstStyle>
            <a:lvl1pPr>
              <a:defRPr sz="1400"/>
            </a:lvl1pPr>
            <a:lvl2pPr>
              <a:defRPr sz="1200"/>
            </a:lvl2pPr>
            <a:lvl3pPr>
              <a:defRPr sz="1100"/>
            </a:lvl3pPr>
            <a:lvl4pPr>
              <a:defRPr sz="1050"/>
            </a:lvl4pPr>
            <a:lvl5pPr>
              <a:defRPr sz="10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F6D0495C-3896-A908-E760-96AE4A60F0BF}"/>
              </a:ext>
            </a:extLst>
          </p:cNvPr>
          <p:cNvSpPr>
            <a:spLocks noGrp="1"/>
          </p:cNvSpPr>
          <p:nvPr>
            <p:ph type="sldNum" sz="quarter" idx="12"/>
          </p:nvPr>
        </p:nvSpPr>
        <p:spPr>
          <a:xfrm>
            <a:off x="10315851" y="6410174"/>
            <a:ext cx="1380181" cy="254001"/>
          </a:xfrm>
          <a:prstGeom prst="rect">
            <a:avLst/>
          </a:prstGeom>
        </p:spPr>
        <p:txBody>
          <a:bodyPr/>
          <a:lstStyle>
            <a:lvl1pPr algn="r">
              <a:defRPr sz="1000" b="0">
                <a:solidFill>
                  <a:schemeClr val="accent1"/>
                </a:solidFill>
                <a:latin typeface="Poppins" pitchFamily="2" charset="77"/>
                <a:cs typeface="Poppins" pitchFamily="2" charset="77"/>
              </a:defRPr>
            </a:lvl1pPr>
          </a:lstStyle>
          <a:p>
            <a:fld id="{E69ADA5A-ACD3-6B42-AF84-3EB805ACEC88}" type="slidenum">
              <a:rPr lang="en-US" smtClean="0"/>
              <a:pPr/>
              <a:t>‹#›</a:t>
            </a:fld>
            <a:endParaRPr lang="en-US" dirty="0"/>
          </a:p>
        </p:txBody>
      </p:sp>
      <p:sp>
        <p:nvSpPr>
          <p:cNvPr id="10" name="Title 1">
            <a:extLst>
              <a:ext uri="{FF2B5EF4-FFF2-40B4-BE49-F238E27FC236}">
                <a16:creationId xmlns:a16="http://schemas.microsoft.com/office/drawing/2014/main" id="{80C6F6E2-4BBE-A4DF-3EED-BAE049A17480}"/>
              </a:ext>
            </a:extLst>
          </p:cNvPr>
          <p:cNvSpPr>
            <a:spLocks noGrp="1"/>
          </p:cNvSpPr>
          <p:nvPr>
            <p:ph type="title"/>
          </p:nvPr>
        </p:nvSpPr>
        <p:spPr>
          <a:xfrm>
            <a:off x="493859" y="365125"/>
            <a:ext cx="11202174" cy="683827"/>
          </a:xfrm>
        </p:spPr>
        <p:txBody>
          <a:bodyPr/>
          <a:lstStyle>
            <a:lvl1pPr>
              <a:defRPr>
                <a:solidFill>
                  <a:schemeClr val="tx2"/>
                </a:solidFill>
              </a:defRPr>
            </a:lvl1pPr>
          </a:lstStyle>
          <a:p>
            <a:r>
              <a:rPr lang="en-US" dirty="0"/>
              <a:t>Click to edit Master title style</a:t>
            </a:r>
          </a:p>
        </p:txBody>
      </p:sp>
      <p:cxnSp>
        <p:nvCxnSpPr>
          <p:cNvPr id="11" name="Straight Connector 10">
            <a:extLst>
              <a:ext uri="{FF2B5EF4-FFF2-40B4-BE49-F238E27FC236}">
                <a16:creationId xmlns:a16="http://schemas.microsoft.com/office/drawing/2014/main" id="{313FD6E0-43F6-D287-2F02-6932291E0DC3}"/>
              </a:ext>
            </a:extLst>
          </p:cNvPr>
          <p:cNvCxnSpPr>
            <a:cxnSpLocks/>
          </p:cNvCxnSpPr>
          <p:nvPr userDrawn="1"/>
        </p:nvCxnSpPr>
        <p:spPr>
          <a:xfrm>
            <a:off x="0" y="630487"/>
            <a:ext cx="481263" cy="0"/>
          </a:xfrm>
          <a:prstGeom prst="line">
            <a:avLst/>
          </a:prstGeom>
          <a:ln w="181229">
            <a:solidFill>
              <a:srgbClr val="0A717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3747355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wo Content - 01">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E8EFF68-7E18-39F1-E8F5-8C1C95C13D14}"/>
              </a:ext>
            </a:extLst>
          </p:cNvPr>
          <p:cNvSpPr>
            <a:spLocks noGrp="1"/>
          </p:cNvSpPr>
          <p:nvPr>
            <p:ph sz="half" idx="1"/>
          </p:nvPr>
        </p:nvSpPr>
        <p:spPr>
          <a:xfrm>
            <a:off x="493858" y="1825625"/>
            <a:ext cx="5540920" cy="4351338"/>
          </a:xfrm>
        </p:spPr>
        <p:txBody>
          <a:bodyPr>
            <a:normAutofit/>
          </a:bodyPr>
          <a:lstStyle>
            <a:lvl1pPr>
              <a:defRPr sz="1400"/>
            </a:lvl1pPr>
            <a:lvl2pPr>
              <a:defRPr sz="1200"/>
            </a:lvl2pPr>
            <a:lvl3pPr>
              <a:defRPr sz="1100"/>
            </a:lvl3pPr>
            <a:lvl4pPr>
              <a:defRPr sz="1050"/>
            </a:lvl4pPr>
            <a:lvl5pPr>
              <a:defRPr sz="10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D091D2A8-1256-A918-2D4B-B52359721420}"/>
              </a:ext>
            </a:extLst>
          </p:cNvPr>
          <p:cNvSpPr>
            <a:spLocks noGrp="1"/>
          </p:cNvSpPr>
          <p:nvPr>
            <p:ph sz="half" idx="2"/>
          </p:nvPr>
        </p:nvSpPr>
        <p:spPr>
          <a:xfrm>
            <a:off x="6157224" y="1825625"/>
            <a:ext cx="5540920" cy="4351338"/>
          </a:xfrm>
        </p:spPr>
        <p:txBody>
          <a:bodyPr>
            <a:normAutofit/>
          </a:bodyPr>
          <a:lstStyle>
            <a:lvl1pPr>
              <a:defRPr sz="1400"/>
            </a:lvl1pPr>
            <a:lvl2pPr>
              <a:defRPr sz="1200"/>
            </a:lvl2pPr>
            <a:lvl3pPr>
              <a:defRPr sz="1100"/>
            </a:lvl3pPr>
            <a:lvl4pPr>
              <a:defRPr sz="1050"/>
            </a:lvl4pPr>
            <a:lvl5pPr>
              <a:defRPr sz="10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5">
            <a:extLst>
              <a:ext uri="{FF2B5EF4-FFF2-40B4-BE49-F238E27FC236}">
                <a16:creationId xmlns:a16="http://schemas.microsoft.com/office/drawing/2014/main" id="{EB48384F-822B-F498-3197-510694971B58}"/>
              </a:ext>
            </a:extLst>
          </p:cNvPr>
          <p:cNvSpPr>
            <a:spLocks noGrp="1"/>
          </p:cNvSpPr>
          <p:nvPr>
            <p:ph type="sldNum" sz="quarter" idx="12"/>
          </p:nvPr>
        </p:nvSpPr>
        <p:spPr>
          <a:xfrm>
            <a:off x="10315851" y="6410174"/>
            <a:ext cx="1380181" cy="254001"/>
          </a:xfrm>
          <a:prstGeom prst="rect">
            <a:avLst/>
          </a:prstGeom>
        </p:spPr>
        <p:txBody>
          <a:bodyPr/>
          <a:lstStyle>
            <a:lvl1pPr algn="r">
              <a:defRPr sz="1000" b="0">
                <a:solidFill>
                  <a:schemeClr val="accent1"/>
                </a:solidFill>
                <a:latin typeface="Poppins" pitchFamily="2" charset="77"/>
                <a:cs typeface="Poppins" pitchFamily="2" charset="77"/>
              </a:defRPr>
            </a:lvl1pPr>
          </a:lstStyle>
          <a:p>
            <a:fld id="{E69ADA5A-ACD3-6B42-AF84-3EB805ACEC88}" type="slidenum">
              <a:rPr lang="en-US" smtClean="0"/>
              <a:pPr/>
              <a:t>‹#›</a:t>
            </a:fld>
            <a:endParaRPr lang="en-US" dirty="0"/>
          </a:p>
        </p:txBody>
      </p:sp>
      <p:sp>
        <p:nvSpPr>
          <p:cNvPr id="12" name="Title 1">
            <a:extLst>
              <a:ext uri="{FF2B5EF4-FFF2-40B4-BE49-F238E27FC236}">
                <a16:creationId xmlns:a16="http://schemas.microsoft.com/office/drawing/2014/main" id="{1EF85DEE-6EB8-7E66-C4D5-23EF041C5C64}"/>
              </a:ext>
            </a:extLst>
          </p:cNvPr>
          <p:cNvSpPr>
            <a:spLocks noGrp="1"/>
          </p:cNvSpPr>
          <p:nvPr>
            <p:ph type="title"/>
          </p:nvPr>
        </p:nvSpPr>
        <p:spPr>
          <a:xfrm>
            <a:off x="493859" y="365125"/>
            <a:ext cx="11202174" cy="683827"/>
          </a:xfrm>
        </p:spPr>
        <p:txBody>
          <a:bodyPr/>
          <a:lstStyle>
            <a:lvl1pPr>
              <a:defRPr>
                <a:solidFill>
                  <a:schemeClr val="tx2"/>
                </a:solidFill>
              </a:defRPr>
            </a:lvl1pPr>
          </a:lstStyle>
          <a:p>
            <a:r>
              <a:rPr lang="en-US" dirty="0"/>
              <a:t>Click to edit Master title style</a:t>
            </a:r>
          </a:p>
        </p:txBody>
      </p:sp>
      <p:cxnSp>
        <p:nvCxnSpPr>
          <p:cNvPr id="13" name="Straight Connector 12">
            <a:extLst>
              <a:ext uri="{FF2B5EF4-FFF2-40B4-BE49-F238E27FC236}">
                <a16:creationId xmlns:a16="http://schemas.microsoft.com/office/drawing/2014/main" id="{4F3ED6F6-B55A-F56C-0693-D272414DA351}"/>
              </a:ext>
            </a:extLst>
          </p:cNvPr>
          <p:cNvCxnSpPr>
            <a:cxnSpLocks/>
          </p:cNvCxnSpPr>
          <p:nvPr userDrawn="1"/>
        </p:nvCxnSpPr>
        <p:spPr>
          <a:xfrm>
            <a:off x="0" y="630487"/>
            <a:ext cx="481263" cy="0"/>
          </a:xfrm>
          <a:prstGeom prst="line">
            <a:avLst/>
          </a:prstGeom>
          <a:ln w="181229">
            <a:solidFill>
              <a:srgbClr val="0A717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3613211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wo Content - 02">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CA0A4B1-9071-ECD4-0ACC-BC51C0479D17}"/>
              </a:ext>
            </a:extLst>
          </p:cNvPr>
          <p:cNvSpPr>
            <a:spLocks noGrp="1"/>
          </p:cNvSpPr>
          <p:nvPr>
            <p:ph type="body" idx="1"/>
          </p:nvPr>
        </p:nvSpPr>
        <p:spPr>
          <a:xfrm>
            <a:off x="493858" y="1619838"/>
            <a:ext cx="5540920" cy="776535"/>
          </a:xfrm>
        </p:spPr>
        <p:txBody>
          <a:bodyPr anchor="b">
            <a:normAutofit/>
          </a:bodyPr>
          <a:lstStyle>
            <a:lvl1pPr marL="0" indent="0">
              <a:buNone/>
              <a:defRPr sz="2000" b="1">
                <a:solidFill>
                  <a:schemeClr val="accent4"/>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5" name="Text Placeholder 4">
            <a:extLst>
              <a:ext uri="{FF2B5EF4-FFF2-40B4-BE49-F238E27FC236}">
                <a16:creationId xmlns:a16="http://schemas.microsoft.com/office/drawing/2014/main" id="{9CB123C9-18E9-8EF4-CDF3-9761CA8B8D80}"/>
              </a:ext>
            </a:extLst>
          </p:cNvPr>
          <p:cNvSpPr>
            <a:spLocks noGrp="1"/>
          </p:cNvSpPr>
          <p:nvPr>
            <p:ph type="body" sz="quarter" idx="3"/>
          </p:nvPr>
        </p:nvSpPr>
        <p:spPr>
          <a:xfrm>
            <a:off x="6157224" y="1619838"/>
            <a:ext cx="5538808" cy="776535"/>
          </a:xfrm>
        </p:spPr>
        <p:txBody>
          <a:bodyPr anchor="b">
            <a:normAutofit/>
          </a:bodyPr>
          <a:lstStyle>
            <a:lvl1pPr marL="0" indent="0">
              <a:buNone/>
              <a:defRPr sz="2000" b="1">
                <a:solidFill>
                  <a:schemeClr val="accent4"/>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dirty="0"/>
          </a:p>
        </p:txBody>
      </p:sp>
      <p:sp>
        <p:nvSpPr>
          <p:cNvPr id="13" name="Slide Number Placeholder 5">
            <a:extLst>
              <a:ext uri="{FF2B5EF4-FFF2-40B4-BE49-F238E27FC236}">
                <a16:creationId xmlns:a16="http://schemas.microsoft.com/office/drawing/2014/main" id="{65F1831D-AD87-D313-E766-2C557D62CE73}"/>
              </a:ext>
            </a:extLst>
          </p:cNvPr>
          <p:cNvSpPr>
            <a:spLocks noGrp="1"/>
          </p:cNvSpPr>
          <p:nvPr>
            <p:ph type="sldNum" sz="quarter" idx="12"/>
          </p:nvPr>
        </p:nvSpPr>
        <p:spPr>
          <a:xfrm>
            <a:off x="10315851" y="6410174"/>
            <a:ext cx="1380181" cy="254001"/>
          </a:xfrm>
          <a:prstGeom prst="rect">
            <a:avLst/>
          </a:prstGeom>
        </p:spPr>
        <p:txBody>
          <a:bodyPr/>
          <a:lstStyle>
            <a:lvl1pPr algn="r">
              <a:defRPr sz="1000" b="0">
                <a:solidFill>
                  <a:schemeClr val="accent1"/>
                </a:solidFill>
                <a:latin typeface="Poppins" pitchFamily="2" charset="77"/>
                <a:cs typeface="Poppins" pitchFamily="2" charset="77"/>
              </a:defRPr>
            </a:lvl1pPr>
          </a:lstStyle>
          <a:p>
            <a:fld id="{E69ADA5A-ACD3-6B42-AF84-3EB805ACEC88}" type="slidenum">
              <a:rPr lang="en-US" smtClean="0"/>
              <a:pPr/>
              <a:t>‹#›</a:t>
            </a:fld>
            <a:endParaRPr lang="en-US" dirty="0"/>
          </a:p>
        </p:txBody>
      </p:sp>
      <p:sp>
        <p:nvSpPr>
          <p:cNvPr id="15" name="Content Placeholder 2">
            <a:extLst>
              <a:ext uri="{FF2B5EF4-FFF2-40B4-BE49-F238E27FC236}">
                <a16:creationId xmlns:a16="http://schemas.microsoft.com/office/drawing/2014/main" id="{28DC4B63-07AF-719B-8BF0-DD77B669F620}"/>
              </a:ext>
            </a:extLst>
          </p:cNvPr>
          <p:cNvSpPr>
            <a:spLocks noGrp="1"/>
          </p:cNvSpPr>
          <p:nvPr>
            <p:ph sz="half" idx="13"/>
          </p:nvPr>
        </p:nvSpPr>
        <p:spPr>
          <a:xfrm>
            <a:off x="493858" y="2512979"/>
            <a:ext cx="5540920" cy="3511584"/>
          </a:xfrm>
        </p:spPr>
        <p:txBody>
          <a:bodyPr>
            <a:normAutofit/>
          </a:bodyPr>
          <a:lstStyle>
            <a:lvl1pPr>
              <a:defRPr sz="1400"/>
            </a:lvl1pPr>
            <a:lvl2pPr>
              <a:defRPr sz="1200"/>
            </a:lvl2pPr>
            <a:lvl3pPr>
              <a:defRPr sz="1100"/>
            </a:lvl3pPr>
            <a:lvl4pPr>
              <a:defRPr sz="1050"/>
            </a:lvl4pPr>
            <a:lvl5pPr>
              <a:defRPr sz="10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Content Placeholder 3">
            <a:extLst>
              <a:ext uri="{FF2B5EF4-FFF2-40B4-BE49-F238E27FC236}">
                <a16:creationId xmlns:a16="http://schemas.microsoft.com/office/drawing/2014/main" id="{603498D6-A6D9-9D45-014C-393C8FAC532C}"/>
              </a:ext>
            </a:extLst>
          </p:cNvPr>
          <p:cNvSpPr>
            <a:spLocks noGrp="1"/>
          </p:cNvSpPr>
          <p:nvPr>
            <p:ph sz="half" idx="2"/>
          </p:nvPr>
        </p:nvSpPr>
        <p:spPr>
          <a:xfrm>
            <a:off x="6157224" y="2512979"/>
            <a:ext cx="5540920" cy="3511584"/>
          </a:xfrm>
        </p:spPr>
        <p:txBody>
          <a:bodyPr>
            <a:normAutofit/>
          </a:bodyPr>
          <a:lstStyle>
            <a:lvl1pPr>
              <a:defRPr sz="1400"/>
            </a:lvl1pPr>
            <a:lvl2pPr>
              <a:defRPr sz="1200"/>
            </a:lvl2pPr>
            <a:lvl3pPr>
              <a:defRPr sz="1100"/>
            </a:lvl3pPr>
            <a:lvl4pPr>
              <a:defRPr sz="1050"/>
            </a:lvl4pPr>
            <a:lvl5pPr>
              <a:defRPr sz="10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itle 1">
            <a:extLst>
              <a:ext uri="{FF2B5EF4-FFF2-40B4-BE49-F238E27FC236}">
                <a16:creationId xmlns:a16="http://schemas.microsoft.com/office/drawing/2014/main" id="{F3F004D3-5DFA-AE24-5AAF-08D692769513}"/>
              </a:ext>
            </a:extLst>
          </p:cNvPr>
          <p:cNvSpPr>
            <a:spLocks noGrp="1"/>
          </p:cNvSpPr>
          <p:nvPr>
            <p:ph type="title"/>
          </p:nvPr>
        </p:nvSpPr>
        <p:spPr>
          <a:xfrm>
            <a:off x="493859" y="365125"/>
            <a:ext cx="11202174" cy="683827"/>
          </a:xfrm>
        </p:spPr>
        <p:txBody>
          <a:bodyPr/>
          <a:lstStyle>
            <a:lvl1pPr>
              <a:defRPr>
                <a:solidFill>
                  <a:schemeClr val="tx2"/>
                </a:solidFill>
              </a:defRPr>
            </a:lvl1pPr>
          </a:lstStyle>
          <a:p>
            <a:r>
              <a:rPr lang="en-US" dirty="0"/>
              <a:t>Click to edit Master title style</a:t>
            </a:r>
          </a:p>
        </p:txBody>
      </p:sp>
      <p:cxnSp>
        <p:nvCxnSpPr>
          <p:cNvPr id="10" name="Straight Connector 9">
            <a:extLst>
              <a:ext uri="{FF2B5EF4-FFF2-40B4-BE49-F238E27FC236}">
                <a16:creationId xmlns:a16="http://schemas.microsoft.com/office/drawing/2014/main" id="{FE57417B-8D2F-0B83-C0E5-6243BC5EFBC0}"/>
              </a:ext>
            </a:extLst>
          </p:cNvPr>
          <p:cNvCxnSpPr>
            <a:cxnSpLocks/>
          </p:cNvCxnSpPr>
          <p:nvPr userDrawn="1"/>
        </p:nvCxnSpPr>
        <p:spPr>
          <a:xfrm>
            <a:off x="0" y="630487"/>
            <a:ext cx="481263" cy="0"/>
          </a:xfrm>
          <a:prstGeom prst="line">
            <a:avLst/>
          </a:prstGeom>
          <a:ln w="181229">
            <a:solidFill>
              <a:srgbClr val="0A717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4483585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wo Content - 03">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34" name="Freeform 33">
            <a:extLst>
              <a:ext uri="{FF2B5EF4-FFF2-40B4-BE49-F238E27FC236}">
                <a16:creationId xmlns:a16="http://schemas.microsoft.com/office/drawing/2014/main" id="{4F6F1915-E796-10ED-EDDB-5B4E89D8B1A9}"/>
              </a:ext>
            </a:extLst>
          </p:cNvPr>
          <p:cNvSpPr/>
          <p:nvPr userDrawn="1"/>
        </p:nvSpPr>
        <p:spPr>
          <a:xfrm rot="10800000">
            <a:off x="628191" y="1"/>
            <a:ext cx="10941738" cy="6857999"/>
          </a:xfrm>
          <a:custGeom>
            <a:avLst/>
            <a:gdLst>
              <a:gd name="connsiteX0" fmla="*/ 10941738 w 10941738"/>
              <a:gd name="connsiteY0" fmla="*/ 6857999 h 6857999"/>
              <a:gd name="connsiteX1" fmla="*/ 5473927 w 10941738"/>
              <a:gd name="connsiteY1" fmla="*/ 6857999 h 6857999"/>
              <a:gd name="connsiteX2" fmla="*/ 5467811 w 10941738"/>
              <a:gd name="connsiteY2" fmla="*/ 6857999 h 6857999"/>
              <a:gd name="connsiteX3" fmla="*/ 1 w 10941738"/>
              <a:gd name="connsiteY3" fmla="*/ 6857999 h 6857999"/>
              <a:gd name="connsiteX4" fmla="*/ 51629 w 10941738"/>
              <a:gd name="connsiteY4" fmla="*/ 6813277 h 6857999"/>
              <a:gd name="connsiteX5" fmla="*/ 1549520 w 10941738"/>
              <a:gd name="connsiteY5" fmla="*/ 3429000 h 6857999"/>
              <a:gd name="connsiteX6" fmla="*/ 51629 w 10941738"/>
              <a:gd name="connsiteY6" fmla="*/ 44722 h 6857999"/>
              <a:gd name="connsiteX7" fmla="*/ 0 w 10941738"/>
              <a:gd name="connsiteY7" fmla="*/ 0 h 6857999"/>
              <a:gd name="connsiteX8" fmla="*/ 5467811 w 10941738"/>
              <a:gd name="connsiteY8" fmla="*/ 0 h 6857999"/>
              <a:gd name="connsiteX9" fmla="*/ 5473927 w 10941738"/>
              <a:gd name="connsiteY9" fmla="*/ 0 h 6857999"/>
              <a:gd name="connsiteX10" fmla="*/ 10941737 w 10941738"/>
              <a:gd name="connsiteY10" fmla="*/ 0 h 6857999"/>
              <a:gd name="connsiteX11" fmla="*/ 10890109 w 10941738"/>
              <a:gd name="connsiteY11" fmla="*/ 44722 h 6857999"/>
              <a:gd name="connsiteX12" fmla="*/ 9392218 w 10941738"/>
              <a:gd name="connsiteY12" fmla="*/ 3428999 h 6857999"/>
              <a:gd name="connsiteX13" fmla="*/ 10890109 w 10941738"/>
              <a:gd name="connsiteY13" fmla="*/ 6813277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941738" h="6857999">
                <a:moveTo>
                  <a:pt x="10941738" y="6857999"/>
                </a:moveTo>
                <a:lnTo>
                  <a:pt x="5473927" y="6857999"/>
                </a:lnTo>
                <a:lnTo>
                  <a:pt x="5467811" y="6857999"/>
                </a:lnTo>
                <a:lnTo>
                  <a:pt x="1" y="6857999"/>
                </a:lnTo>
                <a:lnTo>
                  <a:pt x="51629" y="6813277"/>
                </a:lnTo>
                <a:cubicBezTo>
                  <a:pt x="971815" y="5976931"/>
                  <a:pt x="1549520" y="4770431"/>
                  <a:pt x="1549520" y="3429000"/>
                </a:cubicBezTo>
                <a:cubicBezTo>
                  <a:pt x="1549520" y="2087569"/>
                  <a:pt x="971815" y="881069"/>
                  <a:pt x="51629" y="44722"/>
                </a:cubicBezTo>
                <a:lnTo>
                  <a:pt x="0" y="0"/>
                </a:lnTo>
                <a:lnTo>
                  <a:pt x="5467811" y="0"/>
                </a:lnTo>
                <a:lnTo>
                  <a:pt x="5473927" y="0"/>
                </a:lnTo>
                <a:lnTo>
                  <a:pt x="10941737" y="0"/>
                </a:lnTo>
                <a:lnTo>
                  <a:pt x="10890109" y="44722"/>
                </a:lnTo>
                <a:cubicBezTo>
                  <a:pt x="9969923" y="881068"/>
                  <a:pt x="9392218" y="2087568"/>
                  <a:pt x="9392218" y="3428999"/>
                </a:cubicBezTo>
                <a:cubicBezTo>
                  <a:pt x="9392218" y="4770430"/>
                  <a:pt x="9969923" y="5976930"/>
                  <a:pt x="10890109" y="6813277"/>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Rectangle 16">
            <a:extLst>
              <a:ext uri="{FF2B5EF4-FFF2-40B4-BE49-F238E27FC236}">
                <a16:creationId xmlns:a16="http://schemas.microsoft.com/office/drawing/2014/main" id="{444C777F-D545-B64F-C80A-8099B3FA612B}"/>
              </a:ext>
            </a:extLst>
          </p:cNvPr>
          <p:cNvSpPr/>
          <p:nvPr userDrawn="1"/>
        </p:nvSpPr>
        <p:spPr>
          <a:xfrm>
            <a:off x="-1" y="1427767"/>
            <a:ext cx="5835909" cy="4620896"/>
          </a:xfrm>
          <a:prstGeom prst="rect">
            <a:avLst/>
          </a:prstGeom>
          <a:solidFill>
            <a:schemeClr val="bg1"/>
          </a:solidFill>
          <a:ln>
            <a:noFill/>
          </a:ln>
          <a:effectLst>
            <a:outerShdw blurRad="106559"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 Placeholder 2">
            <a:extLst>
              <a:ext uri="{FF2B5EF4-FFF2-40B4-BE49-F238E27FC236}">
                <a16:creationId xmlns:a16="http://schemas.microsoft.com/office/drawing/2014/main" id="{FCA0A4B1-9071-ECD4-0ACC-BC51C0479D17}"/>
              </a:ext>
            </a:extLst>
          </p:cNvPr>
          <p:cNvSpPr>
            <a:spLocks noGrp="1"/>
          </p:cNvSpPr>
          <p:nvPr>
            <p:ph type="body" idx="1"/>
          </p:nvPr>
        </p:nvSpPr>
        <p:spPr>
          <a:xfrm>
            <a:off x="2554188" y="1700463"/>
            <a:ext cx="3137983" cy="651306"/>
          </a:xfrm>
        </p:spPr>
        <p:txBody>
          <a:bodyPr anchor="b">
            <a:normAutofit/>
          </a:bodyPr>
          <a:lstStyle>
            <a:lvl1pPr marL="0" indent="0">
              <a:buNone/>
              <a:defRPr sz="2000" b="1">
                <a:solidFill>
                  <a:schemeClr val="accent4"/>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3" name="Slide Number Placeholder 5">
            <a:extLst>
              <a:ext uri="{FF2B5EF4-FFF2-40B4-BE49-F238E27FC236}">
                <a16:creationId xmlns:a16="http://schemas.microsoft.com/office/drawing/2014/main" id="{65F1831D-AD87-D313-E766-2C557D62CE73}"/>
              </a:ext>
            </a:extLst>
          </p:cNvPr>
          <p:cNvSpPr>
            <a:spLocks noGrp="1"/>
          </p:cNvSpPr>
          <p:nvPr>
            <p:ph type="sldNum" sz="quarter" idx="12"/>
          </p:nvPr>
        </p:nvSpPr>
        <p:spPr>
          <a:xfrm>
            <a:off x="10315851" y="6410174"/>
            <a:ext cx="1380181" cy="254001"/>
          </a:xfrm>
          <a:prstGeom prst="rect">
            <a:avLst/>
          </a:prstGeom>
        </p:spPr>
        <p:txBody>
          <a:bodyPr/>
          <a:lstStyle>
            <a:lvl1pPr algn="r">
              <a:defRPr sz="1000" b="0">
                <a:solidFill>
                  <a:schemeClr val="accent1"/>
                </a:solidFill>
                <a:latin typeface="Poppins" pitchFamily="2" charset="77"/>
                <a:cs typeface="Poppins" pitchFamily="2" charset="77"/>
              </a:defRPr>
            </a:lvl1pPr>
          </a:lstStyle>
          <a:p>
            <a:fld id="{E69ADA5A-ACD3-6B42-AF84-3EB805ACEC88}" type="slidenum">
              <a:rPr lang="en-US" smtClean="0"/>
              <a:pPr/>
              <a:t>‹#›</a:t>
            </a:fld>
            <a:endParaRPr lang="en-US" dirty="0"/>
          </a:p>
        </p:txBody>
      </p:sp>
      <p:sp>
        <p:nvSpPr>
          <p:cNvPr id="15" name="Content Placeholder 2">
            <a:extLst>
              <a:ext uri="{FF2B5EF4-FFF2-40B4-BE49-F238E27FC236}">
                <a16:creationId xmlns:a16="http://schemas.microsoft.com/office/drawing/2014/main" id="{28DC4B63-07AF-719B-8BF0-DD77B669F620}"/>
              </a:ext>
            </a:extLst>
          </p:cNvPr>
          <p:cNvSpPr>
            <a:spLocks noGrp="1"/>
          </p:cNvSpPr>
          <p:nvPr>
            <p:ph sz="half" idx="13"/>
          </p:nvPr>
        </p:nvSpPr>
        <p:spPr>
          <a:xfrm>
            <a:off x="2552209" y="2512979"/>
            <a:ext cx="3137983" cy="3374474"/>
          </a:xfrm>
        </p:spPr>
        <p:txBody>
          <a:bodyPr tIns="91440" rIns="182880" bIns="91440">
            <a:normAutofit/>
          </a:bodyPr>
          <a:lstStyle>
            <a:lvl1pPr>
              <a:defRPr sz="1200"/>
            </a:lvl1pPr>
            <a:lvl2pPr>
              <a:defRPr sz="1100"/>
            </a:lvl2pPr>
            <a:lvl3pPr>
              <a:defRPr sz="1050"/>
            </a:lvl3pPr>
            <a:lvl4pPr>
              <a:defRPr sz="1000"/>
            </a:lvl4pPr>
            <a:lvl5pPr>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Title 1">
            <a:extLst>
              <a:ext uri="{FF2B5EF4-FFF2-40B4-BE49-F238E27FC236}">
                <a16:creationId xmlns:a16="http://schemas.microsoft.com/office/drawing/2014/main" id="{534457CE-4668-7A0D-E5AD-B5D41398EB1B}"/>
              </a:ext>
            </a:extLst>
          </p:cNvPr>
          <p:cNvSpPr>
            <a:spLocks noGrp="1"/>
          </p:cNvSpPr>
          <p:nvPr>
            <p:ph type="title"/>
          </p:nvPr>
        </p:nvSpPr>
        <p:spPr>
          <a:xfrm>
            <a:off x="493859" y="365125"/>
            <a:ext cx="11202174" cy="683827"/>
          </a:xfrm>
        </p:spPr>
        <p:txBody>
          <a:bodyPr/>
          <a:lstStyle>
            <a:lvl1pPr algn="ctr">
              <a:defRPr>
                <a:solidFill>
                  <a:schemeClr val="tx2"/>
                </a:solidFill>
              </a:defRPr>
            </a:lvl1pPr>
          </a:lstStyle>
          <a:p>
            <a:r>
              <a:rPr lang="en-US" dirty="0"/>
              <a:t>Click to edit Master title style</a:t>
            </a:r>
          </a:p>
        </p:txBody>
      </p:sp>
      <p:sp>
        <p:nvSpPr>
          <p:cNvPr id="21" name="Rectangle 20">
            <a:extLst>
              <a:ext uri="{FF2B5EF4-FFF2-40B4-BE49-F238E27FC236}">
                <a16:creationId xmlns:a16="http://schemas.microsoft.com/office/drawing/2014/main" id="{0A0D89F1-D110-A5D9-BB33-0F27D2CF53B0}"/>
              </a:ext>
            </a:extLst>
          </p:cNvPr>
          <p:cNvSpPr/>
          <p:nvPr userDrawn="1"/>
        </p:nvSpPr>
        <p:spPr>
          <a:xfrm>
            <a:off x="6336630" y="1427766"/>
            <a:ext cx="5835909" cy="4620896"/>
          </a:xfrm>
          <a:prstGeom prst="rect">
            <a:avLst/>
          </a:prstGeom>
          <a:solidFill>
            <a:schemeClr val="bg1"/>
          </a:solidFill>
          <a:ln>
            <a:noFill/>
          </a:ln>
          <a:effectLst>
            <a:outerShdw blurRad="106559"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 Placeholder 2">
            <a:extLst>
              <a:ext uri="{FF2B5EF4-FFF2-40B4-BE49-F238E27FC236}">
                <a16:creationId xmlns:a16="http://schemas.microsoft.com/office/drawing/2014/main" id="{C34B15FC-03A0-2BAE-8A96-69DADDE988F3}"/>
              </a:ext>
            </a:extLst>
          </p:cNvPr>
          <p:cNvSpPr>
            <a:spLocks noGrp="1"/>
          </p:cNvSpPr>
          <p:nvPr>
            <p:ph type="body" idx="17"/>
          </p:nvPr>
        </p:nvSpPr>
        <p:spPr>
          <a:xfrm>
            <a:off x="6470137" y="1700462"/>
            <a:ext cx="3137983" cy="651306"/>
          </a:xfrm>
        </p:spPr>
        <p:txBody>
          <a:bodyPr anchor="b">
            <a:normAutofit/>
          </a:bodyPr>
          <a:lstStyle>
            <a:lvl1pPr marL="0" indent="0">
              <a:buNone/>
              <a:defRPr sz="2000" b="1">
                <a:solidFill>
                  <a:schemeClr val="accent4"/>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3" name="Content Placeholder 2">
            <a:extLst>
              <a:ext uri="{FF2B5EF4-FFF2-40B4-BE49-F238E27FC236}">
                <a16:creationId xmlns:a16="http://schemas.microsoft.com/office/drawing/2014/main" id="{2960940F-76D7-B4A7-6D5C-DD8EF016DBFF}"/>
              </a:ext>
            </a:extLst>
          </p:cNvPr>
          <p:cNvSpPr>
            <a:spLocks noGrp="1"/>
          </p:cNvSpPr>
          <p:nvPr>
            <p:ph sz="half" idx="18"/>
          </p:nvPr>
        </p:nvSpPr>
        <p:spPr>
          <a:xfrm>
            <a:off x="6468158" y="2512978"/>
            <a:ext cx="3137983" cy="3374474"/>
          </a:xfrm>
        </p:spPr>
        <p:txBody>
          <a:bodyPr tIns="91440" rIns="182880" bIns="91440">
            <a:normAutofit/>
          </a:bodyPr>
          <a:lstStyle>
            <a:lvl1pPr>
              <a:defRPr sz="1200"/>
            </a:lvl1pPr>
            <a:lvl2pPr>
              <a:defRPr sz="1100"/>
            </a:lvl2pPr>
            <a:lvl3pPr>
              <a:defRPr sz="1050"/>
            </a:lvl3pPr>
            <a:lvl4pPr>
              <a:defRPr sz="1000"/>
            </a:lvl4pPr>
            <a:lvl5pPr>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2" name="Picture Placeholder 41">
            <a:extLst>
              <a:ext uri="{FF2B5EF4-FFF2-40B4-BE49-F238E27FC236}">
                <a16:creationId xmlns:a16="http://schemas.microsoft.com/office/drawing/2014/main" id="{D38270FF-3FDC-B616-169E-DA1F1C71B1C0}"/>
              </a:ext>
            </a:extLst>
          </p:cNvPr>
          <p:cNvSpPr>
            <a:spLocks noGrp="1"/>
          </p:cNvSpPr>
          <p:nvPr>
            <p:ph type="pic" sz="quarter" idx="19"/>
          </p:nvPr>
        </p:nvSpPr>
        <p:spPr>
          <a:xfrm>
            <a:off x="1" y="1427163"/>
            <a:ext cx="2171591" cy="4621212"/>
          </a:xfrm>
          <a:custGeom>
            <a:avLst/>
            <a:gdLst>
              <a:gd name="connsiteX0" fmla="*/ 0 w 2171591"/>
              <a:gd name="connsiteY0" fmla="*/ 0 h 4621212"/>
              <a:gd name="connsiteX1" fmla="*/ 1705656 w 2171591"/>
              <a:gd name="connsiteY1" fmla="*/ 0 h 4621212"/>
              <a:gd name="connsiteX2" fmla="*/ 1767716 w 2171591"/>
              <a:gd name="connsiteY2" fmla="*/ 120293 h 4621212"/>
              <a:gd name="connsiteX3" fmla="*/ 2171591 w 2171591"/>
              <a:gd name="connsiteY3" fmla="*/ 2001838 h 4621212"/>
              <a:gd name="connsiteX4" fmla="*/ 1552021 w 2171591"/>
              <a:gd name="connsiteY4" fmla="*/ 4301472 h 4621212"/>
              <a:gd name="connsiteX5" fmla="*/ 1342969 w 2171591"/>
              <a:gd name="connsiteY5" fmla="*/ 4621212 h 4621212"/>
              <a:gd name="connsiteX6" fmla="*/ 0 w 2171591"/>
              <a:gd name="connsiteY6" fmla="*/ 4621212 h 4621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1591" h="4621212">
                <a:moveTo>
                  <a:pt x="0" y="0"/>
                </a:moveTo>
                <a:lnTo>
                  <a:pt x="1705656" y="0"/>
                </a:lnTo>
                <a:lnTo>
                  <a:pt x="1767716" y="120293"/>
                </a:lnTo>
                <a:cubicBezTo>
                  <a:pt x="2027165" y="694140"/>
                  <a:pt x="2171591" y="1331123"/>
                  <a:pt x="2171591" y="2001838"/>
                </a:cubicBezTo>
                <a:cubicBezTo>
                  <a:pt x="2171591" y="2840233"/>
                  <a:pt x="1945925" y="3625920"/>
                  <a:pt x="1552021" y="4301472"/>
                </a:cubicBezTo>
                <a:lnTo>
                  <a:pt x="1342969" y="4621212"/>
                </a:lnTo>
                <a:lnTo>
                  <a:pt x="0" y="4621212"/>
                </a:lnTo>
                <a:close/>
              </a:path>
            </a:pathLst>
          </a:custGeom>
          <a:solidFill>
            <a:schemeClr val="accent3">
              <a:lumMod val="20000"/>
              <a:lumOff val="80000"/>
            </a:schemeClr>
          </a:solidFill>
        </p:spPr>
        <p:txBody>
          <a:bodyPr wrap="square" anchor="ctr">
            <a:noAutofit/>
          </a:bodyPr>
          <a:lstStyle>
            <a:lvl1pPr marL="0" indent="0" algn="ctr">
              <a:buNone/>
              <a:defRPr/>
            </a:lvl1pPr>
          </a:lstStyle>
          <a:p>
            <a:endParaRPr lang="en-US" dirty="0"/>
          </a:p>
        </p:txBody>
      </p:sp>
      <p:sp>
        <p:nvSpPr>
          <p:cNvPr id="43" name="Picture Placeholder 42">
            <a:extLst>
              <a:ext uri="{FF2B5EF4-FFF2-40B4-BE49-F238E27FC236}">
                <a16:creationId xmlns:a16="http://schemas.microsoft.com/office/drawing/2014/main" id="{2AEAA1D6-405E-6B24-6E2E-2FD7D9D5AFA9}"/>
              </a:ext>
            </a:extLst>
          </p:cNvPr>
          <p:cNvSpPr>
            <a:spLocks noGrp="1"/>
          </p:cNvSpPr>
          <p:nvPr>
            <p:ph type="pic" sz="quarter" idx="20"/>
          </p:nvPr>
        </p:nvSpPr>
        <p:spPr>
          <a:xfrm flipH="1">
            <a:off x="10000946" y="1427163"/>
            <a:ext cx="2171591" cy="4621212"/>
          </a:xfrm>
          <a:custGeom>
            <a:avLst/>
            <a:gdLst>
              <a:gd name="connsiteX0" fmla="*/ 0 w 2171591"/>
              <a:gd name="connsiteY0" fmla="*/ 0 h 4621212"/>
              <a:gd name="connsiteX1" fmla="*/ 1705656 w 2171591"/>
              <a:gd name="connsiteY1" fmla="*/ 0 h 4621212"/>
              <a:gd name="connsiteX2" fmla="*/ 1767716 w 2171591"/>
              <a:gd name="connsiteY2" fmla="*/ 120293 h 4621212"/>
              <a:gd name="connsiteX3" fmla="*/ 2171591 w 2171591"/>
              <a:gd name="connsiteY3" fmla="*/ 2001838 h 4621212"/>
              <a:gd name="connsiteX4" fmla="*/ 1552021 w 2171591"/>
              <a:gd name="connsiteY4" fmla="*/ 4301472 h 4621212"/>
              <a:gd name="connsiteX5" fmla="*/ 1342969 w 2171591"/>
              <a:gd name="connsiteY5" fmla="*/ 4621212 h 4621212"/>
              <a:gd name="connsiteX6" fmla="*/ 0 w 2171591"/>
              <a:gd name="connsiteY6" fmla="*/ 4621212 h 4621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1591" h="4621212">
                <a:moveTo>
                  <a:pt x="0" y="0"/>
                </a:moveTo>
                <a:lnTo>
                  <a:pt x="1705656" y="0"/>
                </a:lnTo>
                <a:lnTo>
                  <a:pt x="1767716" y="120293"/>
                </a:lnTo>
                <a:cubicBezTo>
                  <a:pt x="2027165" y="694140"/>
                  <a:pt x="2171591" y="1331123"/>
                  <a:pt x="2171591" y="2001838"/>
                </a:cubicBezTo>
                <a:cubicBezTo>
                  <a:pt x="2171591" y="2840233"/>
                  <a:pt x="1945925" y="3625920"/>
                  <a:pt x="1552021" y="4301472"/>
                </a:cubicBezTo>
                <a:lnTo>
                  <a:pt x="1342969" y="4621212"/>
                </a:lnTo>
                <a:lnTo>
                  <a:pt x="0" y="4621212"/>
                </a:lnTo>
                <a:close/>
              </a:path>
            </a:pathLst>
          </a:custGeom>
          <a:solidFill>
            <a:schemeClr val="accent3">
              <a:lumMod val="20000"/>
              <a:lumOff val="80000"/>
            </a:schemeClr>
          </a:solidFill>
        </p:spPr>
        <p:txBody>
          <a:bodyPr wrap="square" anchor="ctr">
            <a:noAutofit/>
          </a:bodyPr>
          <a:lstStyle>
            <a:lvl1pPr marL="0" indent="0" algn="ctr">
              <a:buNone/>
              <a:defRPr/>
            </a:lvl1pPr>
          </a:lstStyle>
          <a:p>
            <a:endParaRPr lang="en-US" dirty="0"/>
          </a:p>
        </p:txBody>
      </p:sp>
      <p:pic>
        <p:nvPicPr>
          <p:cNvPr id="44" name="Picture 43" descr="A picture containing text, sign, clipart&#10;&#10;Description automatically generated">
            <a:extLst>
              <a:ext uri="{FF2B5EF4-FFF2-40B4-BE49-F238E27FC236}">
                <a16:creationId xmlns:a16="http://schemas.microsoft.com/office/drawing/2014/main" id="{8ED0C5C7-9C47-3BAE-CCF0-4E6A4A4FED6A}"/>
              </a:ext>
            </a:extLst>
          </p:cNvPr>
          <p:cNvPicPr>
            <a:picLocks noChangeAspect="1"/>
          </p:cNvPicPr>
          <p:nvPr userDrawn="1"/>
        </p:nvPicPr>
        <p:blipFill>
          <a:blip r:embed="rId2"/>
          <a:stretch>
            <a:fillRect/>
          </a:stretch>
        </p:blipFill>
        <p:spPr>
          <a:xfrm>
            <a:off x="10619875" y="381167"/>
            <a:ext cx="1172130" cy="327627"/>
          </a:xfrm>
          <a:prstGeom prst="rect">
            <a:avLst/>
          </a:prstGeom>
        </p:spPr>
      </p:pic>
    </p:spTree>
    <p:extLst>
      <p:ext uri="{BB962C8B-B14F-4D97-AF65-F5344CB8AC3E}">
        <p14:creationId xmlns:p14="http://schemas.microsoft.com/office/powerpoint/2010/main" val="34197867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 01 Photo">
    <p:bg>
      <p:bgPr>
        <a:solidFill>
          <a:schemeClr val="bg1"/>
        </a:solidFill>
        <a:effectLst/>
      </p:bgPr>
    </p:bg>
    <p:spTree>
      <p:nvGrpSpPr>
        <p:cNvPr id="1" name=""/>
        <p:cNvGrpSpPr/>
        <p:nvPr/>
      </p:nvGrpSpPr>
      <p:grpSpPr>
        <a:xfrm>
          <a:off x="0" y="0"/>
          <a:ext cx="0" cy="0"/>
          <a:chOff x="0" y="0"/>
          <a:chExt cx="0" cy="0"/>
        </a:xfrm>
      </p:grpSpPr>
      <p:cxnSp>
        <p:nvCxnSpPr>
          <p:cNvPr id="26" name="Straight Connector 25">
            <a:extLst>
              <a:ext uri="{FF2B5EF4-FFF2-40B4-BE49-F238E27FC236}">
                <a16:creationId xmlns:a16="http://schemas.microsoft.com/office/drawing/2014/main" id="{503CCFA6-3B10-19C8-83F4-904DAE95D725}"/>
              </a:ext>
            </a:extLst>
          </p:cNvPr>
          <p:cNvCxnSpPr>
            <a:cxnSpLocks/>
          </p:cNvCxnSpPr>
          <p:nvPr userDrawn="1"/>
        </p:nvCxnSpPr>
        <p:spPr>
          <a:xfrm>
            <a:off x="493861" y="1282108"/>
            <a:ext cx="11698139" cy="0"/>
          </a:xfrm>
          <a:prstGeom prst="line">
            <a:avLst/>
          </a:prstGeom>
          <a:ln w="181229">
            <a:solidFill>
              <a:srgbClr val="0A7178"/>
            </a:solidFill>
          </a:ln>
        </p:spPr>
        <p:style>
          <a:lnRef idx="1">
            <a:schemeClr val="accent1"/>
          </a:lnRef>
          <a:fillRef idx="0">
            <a:schemeClr val="accent1"/>
          </a:fillRef>
          <a:effectRef idx="0">
            <a:schemeClr val="accent1"/>
          </a:effectRef>
          <a:fontRef idx="minor">
            <a:schemeClr val="tx1"/>
          </a:fontRef>
        </p:style>
      </p:cxnSp>
      <p:pic>
        <p:nvPicPr>
          <p:cNvPr id="27" name="Picture 26" descr="A picture containing text, sign, clipart&#10;&#10;Description automatically generated">
            <a:extLst>
              <a:ext uri="{FF2B5EF4-FFF2-40B4-BE49-F238E27FC236}">
                <a16:creationId xmlns:a16="http://schemas.microsoft.com/office/drawing/2014/main" id="{5958F4DD-BCE6-BB62-5CAE-C04FC7545C13}"/>
              </a:ext>
            </a:extLst>
          </p:cNvPr>
          <p:cNvPicPr>
            <a:picLocks noChangeAspect="1"/>
          </p:cNvPicPr>
          <p:nvPr userDrawn="1"/>
        </p:nvPicPr>
        <p:blipFill>
          <a:blip r:embed="rId2"/>
          <a:stretch>
            <a:fillRect/>
          </a:stretch>
        </p:blipFill>
        <p:spPr>
          <a:xfrm>
            <a:off x="493861" y="639385"/>
            <a:ext cx="2615100" cy="730957"/>
          </a:xfrm>
          <a:prstGeom prst="rect">
            <a:avLst/>
          </a:prstGeom>
        </p:spPr>
      </p:pic>
      <p:sp>
        <p:nvSpPr>
          <p:cNvPr id="30" name="Title 1">
            <a:extLst>
              <a:ext uri="{FF2B5EF4-FFF2-40B4-BE49-F238E27FC236}">
                <a16:creationId xmlns:a16="http://schemas.microsoft.com/office/drawing/2014/main" id="{90202532-2A91-B8C6-E973-8E56D75E3808}"/>
              </a:ext>
            </a:extLst>
          </p:cNvPr>
          <p:cNvSpPr>
            <a:spLocks noGrp="1"/>
          </p:cNvSpPr>
          <p:nvPr>
            <p:ph type="ctrTitle"/>
          </p:nvPr>
        </p:nvSpPr>
        <p:spPr>
          <a:xfrm>
            <a:off x="493861" y="4718151"/>
            <a:ext cx="7376564" cy="857741"/>
          </a:xfrm>
        </p:spPr>
        <p:txBody>
          <a:bodyPr bIns="0" anchor="b">
            <a:noAutofit/>
          </a:bodyPr>
          <a:lstStyle>
            <a:lvl1pPr algn="l">
              <a:defRPr sz="6000" spc="-100" baseline="0">
                <a:solidFill>
                  <a:schemeClr val="accent2"/>
                </a:solidFill>
                <a:latin typeface="Bebas Neue" panose="020B0606020202050201" pitchFamily="34" charset="77"/>
              </a:defRPr>
            </a:lvl1pPr>
          </a:lstStyle>
          <a:p>
            <a:r>
              <a:rPr lang="en-US" dirty="0"/>
              <a:t>Click to edit</a:t>
            </a:r>
          </a:p>
        </p:txBody>
      </p:sp>
      <p:sp>
        <p:nvSpPr>
          <p:cNvPr id="31" name="Text Placeholder 29">
            <a:extLst>
              <a:ext uri="{FF2B5EF4-FFF2-40B4-BE49-F238E27FC236}">
                <a16:creationId xmlns:a16="http://schemas.microsoft.com/office/drawing/2014/main" id="{97AA2D4C-44E8-B224-A620-1FBD7412E21E}"/>
              </a:ext>
            </a:extLst>
          </p:cNvPr>
          <p:cNvSpPr>
            <a:spLocks noGrp="1"/>
          </p:cNvSpPr>
          <p:nvPr>
            <p:ph type="body" sz="quarter" idx="11" hasCustomPrompt="1"/>
          </p:nvPr>
        </p:nvSpPr>
        <p:spPr>
          <a:xfrm>
            <a:off x="493861" y="5616409"/>
            <a:ext cx="7376565" cy="622722"/>
          </a:xfrm>
        </p:spPr>
        <p:txBody>
          <a:bodyPr>
            <a:normAutofit/>
          </a:bodyPr>
          <a:lstStyle>
            <a:lvl1pPr marL="0" indent="0">
              <a:buNone/>
              <a:defRPr sz="1800" b="1">
                <a:solidFill>
                  <a:schemeClr val="accent2"/>
                </a:solidFill>
                <a:latin typeface="Poppins" pitchFamily="2" charset="77"/>
                <a:cs typeface="Poppins" pitchFamily="2" charset="77"/>
              </a:defRPr>
            </a:lvl1pPr>
            <a:lvl2pPr>
              <a:buNone/>
              <a:defRPr/>
            </a:lvl2pPr>
          </a:lstStyle>
          <a:p>
            <a:pPr lvl="0"/>
            <a:r>
              <a:rPr lang="en-US" dirty="0"/>
              <a:t>Subhead – Click to edit</a:t>
            </a:r>
          </a:p>
        </p:txBody>
      </p:sp>
      <p:sp>
        <p:nvSpPr>
          <p:cNvPr id="2" name="Picture Placeholder 1">
            <a:extLst>
              <a:ext uri="{FF2B5EF4-FFF2-40B4-BE49-F238E27FC236}">
                <a16:creationId xmlns:a16="http://schemas.microsoft.com/office/drawing/2014/main" id="{7FE41E2F-7EA6-B7A1-B972-38F1D292C7D9}"/>
              </a:ext>
            </a:extLst>
          </p:cNvPr>
          <p:cNvSpPr>
            <a:spLocks noGrp="1"/>
          </p:cNvSpPr>
          <p:nvPr>
            <p:ph type="pic" sz="quarter" idx="12"/>
          </p:nvPr>
        </p:nvSpPr>
        <p:spPr>
          <a:xfrm>
            <a:off x="8229599" y="0"/>
            <a:ext cx="3962401" cy="6858000"/>
          </a:xfrm>
          <a:custGeom>
            <a:avLst/>
            <a:gdLst>
              <a:gd name="connsiteX0" fmla="*/ 495512 w 3962401"/>
              <a:gd name="connsiteY0" fmla="*/ 1369832 h 6858000"/>
              <a:gd name="connsiteX1" fmla="*/ 3962401 w 3962401"/>
              <a:gd name="connsiteY1" fmla="*/ 1369832 h 6858000"/>
              <a:gd name="connsiteX2" fmla="*/ 3962401 w 3962401"/>
              <a:gd name="connsiteY2" fmla="*/ 6858000 h 6858000"/>
              <a:gd name="connsiteX3" fmla="*/ 1537489 w 3962401"/>
              <a:gd name="connsiteY3" fmla="*/ 6858000 h 6858000"/>
              <a:gd name="connsiteX4" fmla="*/ 1537489 w 3962401"/>
              <a:gd name="connsiteY4" fmla="*/ 6857999 h 6858000"/>
              <a:gd name="connsiteX5" fmla="*/ 1549519 w 3962401"/>
              <a:gd name="connsiteY5" fmla="*/ 6857999 h 6858000"/>
              <a:gd name="connsiteX6" fmla="*/ 1537489 w 3962401"/>
              <a:gd name="connsiteY6" fmla="*/ 6847578 h 6858000"/>
              <a:gd name="connsiteX7" fmla="*/ 1537489 w 3962401"/>
              <a:gd name="connsiteY7" fmla="*/ 6845968 h 6858000"/>
              <a:gd name="connsiteX8" fmla="*/ 1535630 w 3962401"/>
              <a:gd name="connsiteY8" fmla="*/ 6845968 h 6858000"/>
              <a:gd name="connsiteX9" fmla="*/ 1497891 w 3962401"/>
              <a:gd name="connsiteY9" fmla="*/ 6813277 h 6858000"/>
              <a:gd name="connsiteX10" fmla="*/ 0 w 3962401"/>
              <a:gd name="connsiteY10" fmla="*/ 3429000 h 6858000"/>
              <a:gd name="connsiteX11" fmla="*/ 403876 w 3962401"/>
              <a:gd name="connsiteY11" fmla="*/ 1547455 h 6858000"/>
              <a:gd name="connsiteX12" fmla="*/ 1549520 w 3962401"/>
              <a:gd name="connsiteY12" fmla="*/ 0 h 6858000"/>
              <a:gd name="connsiteX13" fmla="*/ 3962401 w 3962401"/>
              <a:gd name="connsiteY13" fmla="*/ 0 h 6858000"/>
              <a:gd name="connsiteX14" fmla="*/ 3962401 w 3962401"/>
              <a:gd name="connsiteY14" fmla="*/ 1196096 h 6858000"/>
              <a:gd name="connsiteX15" fmla="*/ 585144 w 3962401"/>
              <a:gd name="connsiteY15" fmla="*/ 1196096 h 6858000"/>
              <a:gd name="connsiteX16" fmla="*/ 619570 w 3962401"/>
              <a:gd name="connsiteY16" fmla="*/ 1129367 h 6858000"/>
              <a:gd name="connsiteX17" fmla="*/ 1497891 w 3962401"/>
              <a:gd name="connsiteY17" fmla="*/ 4472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962401" h="6858000">
                <a:moveTo>
                  <a:pt x="495512" y="1369832"/>
                </a:moveTo>
                <a:lnTo>
                  <a:pt x="3962401" y="1369832"/>
                </a:lnTo>
                <a:lnTo>
                  <a:pt x="3962401" y="6858000"/>
                </a:lnTo>
                <a:lnTo>
                  <a:pt x="1537489" y="6858000"/>
                </a:lnTo>
                <a:lnTo>
                  <a:pt x="1537489" y="6857999"/>
                </a:lnTo>
                <a:lnTo>
                  <a:pt x="1549519" y="6857999"/>
                </a:lnTo>
                <a:lnTo>
                  <a:pt x="1537489" y="6847578"/>
                </a:lnTo>
                <a:lnTo>
                  <a:pt x="1537489" y="6845968"/>
                </a:lnTo>
                <a:lnTo>
                  <a:pt x="1535630" y="6845968"/>
                </a:lnTo>
                <a:lnTo>
                  <a:pt x="1497891" y="6813277"/>
                </a:lnTo>
                <a:cubicBezTo>
                  <a:pt x="577705" y="5976931"/>
                  <a:pt x="0" y="4770431"/>
                  <a:pt x="0" y="3429000"/>
                </a:cubicBezTo>
                <a:cubicBezTo>
                  <a:pt x="0" y="2758285"/>
                  <a:pt x="144426" y="2121302"/>
                  <a:pt x="403876" y="1547455"/>
                </a:cubicBezTo>
                <a:close/>
                <a:moveTo>
                  <a:pt x="1549520" y="0"/>
                </a:moveTo>
                <a:lnTo>
                  <a:pt x="3962401" y="0"/>
                </a:lnTo>
                <a:lnTo>
                  <a:pt x="3962401" y="1196096"/>
                </a:lnTo>
                <a:lnTo>
                  <a:pt x="585144" y="1196096"/>
                </a:lnTo>
                <a:lnTo>
                  <a:pt x="619570" y="1129367"/>
                </a:lnTo>
                <a:cubicBezTo>
                  <a:pt x="855913" y="724035"/>
                  <a:pt x="1152821" y="358352"/>
                  <a:pt x="1497891" y="44722"/>
                </a:cubicBezTo>
                <a:close/>
              </a:path>
            </a:pathLst>
          </a:custGeom>
          <a:solidFill>
            <a:schemeClr val="bg2"/>
          </a:solidFill>
        </p:spPr>
        <p:txBody>
          <a:bodyPr wrap="square" anchor="ctr">
            <a:noAutofit/>
          </a:bodyPr>
          <a:lstStyle>
            <a:lvl1pPr marL="0" indent="0" algn="ctr">
              <a:buNone/>
              <a:defRPr>
                <a:solidFill>
                  <a:schemeClr val="tx1"/>
                </a:solidFill>
              </a:defRPr>
            </a:lvl1pPr>
          </a:lstStyle>
          <a:p>
            <a:endParaRPr lang="en-US" dirty="0"/>
          </a:p>
        </p:txBody>
      </p:sp>
    </p:spTree>
    <p:extLst>
      <p:ext uri="{BB962C8B-B14F-4D97-AF65-F5344CB8AC3E}">
        <p14:creationId xmlns:p14="http://schemas.microsoft.com/office/powerpoint/2010/main" val="223282517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wo Content - 04">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5" name="Freeform 4">
            <a:extLst>
              <a:ext uri="{FF2B5EF4-FFF2-40B4-BE49-F238E27FC236}">
                <a16:creationId xmlns:a16="http://schemas.microsoft.com/office/drawing/2014/main" id="{F7B2010C-F8E2-EFA4-A062-CEB923634C9A}"/>
              </a:ext>
            </a:extLst>
          </p:cNvPr>
          <p:cNvSpPr/>
          <p:nvPr userDrawn="1"/>
        </p:nvSpPr>
        <p:spPr>
          <a:xfrm>
            <a:off x="0" y="0"/>
            <a:ext cx="9779120" cy="6857999"/>
          </a:xfrm>
          <a:custGeom>
            <a:avLst/>
            <a:gdLst>
              <a:gd name="connsiteX0" fmla="*/ 0 w 9779120"/>
              <a:gd name="connsiteY0" fmla="*/ 0 h 6857999"/>
              <a:gd name="connsiteX1" fmla="*/ 9779119 w 9779120"/>
              <a:gd name="connsiteY1" fmla="*/ 0 h 6857999"/>
              <a:gd name="connsiteX2" fmla="*/ 9727491 w 9779120"/>
              <a:gd name="connsiteY2" fmla="*/ 44722 h 6857999"/>
              <a:gd name="connsiteX3" fmla="*/ 8229600 w 9779120"/>
              <a:gd name="connsiteY3" fmla="*/ 3428999 h 6857999"/>
              <a:gd name="connsiteX4" fmla="*/ 9727491 w 9779120"/>
              <a:gd name="connsiteY4" fmla="*/ 6813277 h 6857999"/>
              <a:gd name="connsiteX5" fmla="*/ 9779120 w 9779120"/>
              <a:gd name="connsiteY5" fmla="*/ 6857999 h 6857999"/>
              <a:gd name="connsiteX6" fmla="*/ 0 w 9779120"/>
              <a:gd name="connsiteY6"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779120" h="6857999">
                <a:moveTo>
                  <a:pt x="0" y="0"/>
                </a:moveTo>
                <a:lnTo>
                  <a:pt x="9779119" y="0"/>
                </a:lnTo>
                <a:lnTo>
                  <a:pt x="9727491" y="44722"/>
                </a:lnTo>
                <a:cubicBezTo>
                  <a:pt x="8807305" y="881068"/>
                  <a:pt x="8229600" y="2087568"/>
                  <a:pt x="8229600" y="3428999"/>
                </a:cubicBezTo>
                <a:cubicBezTo>
                  <a:pt x="8229600" y="4770430"/>
                  <a:pt x="8807305" y="5976930"/>
                  <a:pt x="9727491" y="6813277"/>
                </a:cubicBezTo>
                <a:lnTo>
                  <a:pt x="9779120" y="6857999"/>
                </a:lnTo>
                <a:lnTo>
                  <a:pt x="0" y="6857999"/>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4" name="Rectangle 23">
            <a:extLst>
              <a:ext uri="{FF2B5EF4-FFF2-40B4-BE49-F238E27FC236}">
                <a16:creationId xmlns:a16="http://schemas.microsoft.com/office/drawing/2014/main" id="{DEF6D6C0-CBAD-E1B2-1EC1-FDC098B99F53}"/>
              </a:ext>
            </a:extLst>
          </p:cNvPr>
          <p:cNvSpPr/>
          <p:nvPr userDrawn="1"/>
        </p:nvSpPr>
        <p:spPr>
          <a:xfrm>
            <a:off x="493858" y="1607138"/>
            <a:ext cx="11408581" cy="2155525"/>
          </a:xfrm>
          <a:prstGeom prst="rect">
            <a:avLst/>
          </a:prstGeom>
          <a:solidFill>
            <a:schemeClr val="bg1"/>
          </a:solidFill>
          <a:ln>
            <a:noFill/>
          </a:ln>
          <a:effectLst>
            <a:outerShdw blurRad="106559"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a:extLst>
              <a:ext uri="{FF2B5EF4-FFF2-40B4-BE49-F238E27FC236}">
                <a16:creationId xmlns:a16="http://schemas.microsoft.com/office/drawing/2014/main" id="{FF3D5E31-404D-7BA1-BB15-DAA4BCB663BE}"/>
              </a:ext>
            </a:extLst>
          </p:cNvPr>
          <p:cNvSpPr/>
          <p:nvPr userDrawn="1"/>
        </p:nvSpPr>
        <p:spPr>
          <a:xfrm>
            <a:off x="493858" y="3893138"/>
            <a:ext cx="11408581" cy="2155525"/>
          </a:xfrm>
          <a:prstGeom prst="rect">
            <a:avLst/>
          </a:prstGeom>
          <a:solidFill>
            <a:schemeClr val="bg1"/>
          </a:solidFill>
          <a:ln>
            <a:noFill/>
          </a:ln>
          <a:effectLst>
            <a:outerShdw blurRad="106559"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Slide Number Placeholder 5">
            <a:extLst>
              <a:ext uri="{FF2B5EF4-FFF2-40B4-BE49-F238E27FC236}">
                <a16:creationId xmlns:a16="http://schemas.microsoft.com/office/drawing/2014/main" id="{65F1831D-AD87-D313-E766-2C557D62CE73}"/>
              </a:ext>
            </a:extLst>
          </p:cNvPr>
          <p:cNvSpPr>
            <a:spLocks noGrp="1"/>
          </p:cNvSpPr>
          <p:nvPr>
            <p:ph type="sldNum" sz="quarter" idx="12"/>
          </p:nvPr>
        </p:nvSpPr>
        <p:spPr>
          <a:xfrm>
            <a:off x="10315851" y="6410174"/>
            <a:ext cx="1380181" cy="254001"/>
          </a:xfrm>
          <a:prstGeom prst="rect">
            <a:avLst/>
          </a:prstGeom>
        </p:spPr>
        <p:txBody>
          <a:bodyPr/>
          <a:lstStyle>
            <a:lvl1pPr algn="r">
              <a:defRPr sz="1000" b="0">
                <a:solidFill>
                  <a:schemeClr val="bg1"/>
                </a:solidFill>
                <a:latin typeface="Poppins" pitchFamily="2" charset="77"/>
                <a:cs typeface="Poppins" pitchFamily="2" charset="77"/>
              </a:defRPr>
            </a:lvl1pPr>
          </a:lstStyle>
          <a:p>
            <a:fld id="{E69ADA5A-ACD3-6B42-AF84-3EB805ACEC88}" type="slidenum">
              <a:rPr lang="en-US" smtClean="0"/>
              <a:pPr/>
              <a:t>‹#›</a:t>
            </a:fld>
            <a:endParaRPr lang="en-US" dirty="0"/>
          </a:p>
        </p:txBody>
      </p:sp>
      <p:sp>
        <p:nvSpPr>
          <p:cNvPr id="15" name="Content Placeholder 2">
            <a:extLst>
              <a:ext uri="{FF2B5EF4-FFF2-40B4-BE49-F238E27FC236}">
                <a16:creationId xmlns:a16="http://schemas.microsoft.com/office/drawing/2014/main" id="{28DC4B63-07AF-719B-8BF0-DD77B669F620}"/>
              </a:ext>
            </a:extLst>
          </p:cNvPr>
          <p:cNvSpPr>
            <a:spLocks noGrp="1"/>
          </p:cNvSpPr>
          <p:nvPr>
            <p:ph sz="half" idx="13"/>
          </p:nvPr>
        </p:nvSpPr>
        <p:spPr>
          <a:xfrm>
            <a:off x="2941982" y="1739462"/>
            <a:ext cx="8754050" cy="1889413"/>
          </a:xfrm>
        </p:spPr>
        <p:txBody>
          <a:bodyPr anchor="ctr">
            <a:normAutofit/>
          </a:bodyPr>
          <a:lstStyle>
            <a:lvl1pPr>
              <a:defRPr sz="1600"/>
            </a:lvl1pPr>
            <a:lvl2pPr>
              <a:defRPr sz="1400"/>
            </a:lvl2pPr>
            <a:lvl3pPr>
              <a:defRPr sz="1200"/>
            </a:lvl3pPr>
            <a:lvl4pPr>
              <a:defRPr sz="1100"/>
            </a:lvl4pPr>
            <a:lvl5pPr>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Picture Placeholder 6">
            <a:extLst>
              <a:ext uri="{FF2B5EF4-FFF2-40B4-BE49-F238E27FC236}">
                <a16:creationId xmlns:a16="http://schemas.microsoft.com/office/drawing/2014/main" id="{8546F0E2-4ED9-245F-6E6F-4FBD690D0186}"/>
              </a:ext>
            </a:extLst>
          </p:cNvPr>
          <p:cNvSpPr>
            <a:spLocks noGrp="1"/>
          </p:cNvSpPr>
          <p:nvPr>
            <p:ph type="pic" sz="quarter" idx="14"/>
          </p:nvPr>
        </p:nvSpPr>
        <p:spPr>
          <a:xfrm>
            <a:off x="28376" y="1739462"/>
            <a:ext cx="2763982" cy="1889413"/>
          </a:xfrm>
          <a:solidFill>
            <a:schemeClr val="bg2"/>
          </a:solidFill>
        </p:spPr>
        <p:txBody>
          <a:bodyPr anchor="ctr">
            <a:normAutofit/>
          </a:bodyPr>
          <a:lstStyle>
            <a:lvl1pPr marL="0" indent="0" algn="ctr">
              <a:buNone/>
              <a:defRPr sz="1200"/>
            </a:lvl1pPr>
          </a:lstStyle>
          <a:p>
            <a:endParaRPr lang="en-US" dirty="0"/>
          </a:p>
        </p:txBody>
      </p:sp>
      <p:sp>
        <p:nvSpPr>
          <p:cNvPr id="2" name="Content Placeholder 2">
            <a:extLst>
              <a:ext uri="{FF2B5EF4-FFF2-40B4-BE49-F238E27FC236}">
                <a16:creationId xmlns:a16="http://schemas.microsoft.com/office/drawing/2014/main" id="{E158619F-9312-0E28-80A1-182548D2BDA3}"/>
              </a:ext>
            </a:extLst>
          </p:cNvPr>
          <p:cNvSpPr>
            <a:spLocks noGrp="1"/>
          </p:cNvSpPr>
          <p:nvPr>
            <p:ph sz="half" idx="15"/>
          </p:nvPr>
        </p:nvSpPr>
        <p:spPr>
          <a:xfrm>
            <a:off x="2941982" y="4025462"/>
            <a:ext cx="8754050" cy="1889413"/>
          </a:xfrm>
        </p:spPr>
        <p:txBody>
          <a:bodyPr anchor="ctr">
            <a:normAutofit/>
          </a:bodyPr>
          <a:lstStyle>
            <a:lvl1pPr>
              <a:defRPr sz="1600"/>
            </a:lvl1pPr>
            <a:lvl2pPr>
              <a:defRPr sz="1400"/>
            </a:lvl2pPr>
            <a:lvl3pPr>
              <a:defRPr sz="1200"/>
            </a:lvl3pPr>
            <a:lvl4pPr>
              <a:defRPr sz="1100"/>
            </a:lvl4pPr>
            <a:lvl5pPr>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Picture Placeholder 6">
            <a:extLst>
              <a:ext uri="{FF2B5EF4-FFF2-40B4-BE49-F238E27FC236}">
                <a16:creationId xmlns:a16="http://schemas.microsoft.com/office/drawing/2014/main" id="{BAD26340-114E-568D-82EA-A771C7461E88}"/>
              </a:ext>
            </a:extLst>
          </p:cNvPr>
          <p:cNvSpPr>
            <a:spLocks noGrp="1"/>
          </p:cNvSpPr>
          <p:nvPr>
            <p:ph type="pic" sz="quarter" idx="16"/>
          </p:nvPr>
        </p:nvSpPr>
        <p:spPr>
          <a:xfrm>
            <a:off x="28376" y="4025462"/>
            <a:ext cx="2763982" cy="1889413"/>
          </a:xfrm>
          <a:solidFill>
            <a:schemeClr val="bg2"/>
          </a:solidFill>
        </p:spPr>
        <p:txBody>
          <a:bodyPr anchor="ctr">
            <a:normAutofit/>
          </a:bodyPr>
          <a:lstStyle>
            <a:lvl1pPr marL="0" indent="0" algn="ctr">
              <a:buNone/>
              <a:defRPr sz="1200"/>
            </a:lvl1pPr>
          </a:lstStyle>
          <a:p>
            <a:endParaRPr lang="en-US" dirty="0"/>
          </a:p>
        </p:txBody>
      </p:sp>
      <p:sp>
        <p:nvSpPr>
          <p:cNvPr id="10" name="Title 1">
            <a:extLst>
              <a:ext uri="{FF2B5EF4-FFF2-40B4-BE49-F238E27FC236}">
                <a16:creationId xmlns:a16="http://schemas.microsoft.com/office/drawing/2014/main" id="{482CDBEF-3786-59D6-EAA7-8A14824B9877}"/>
              </a:ext>
            </a:extLst>
          </p:cNvPr>
          <p:cNvSpPr>
            <a:spLocks noGrp="1"/>
          </p:cNvSpPr>
          <p:nvPr>
            <p:ph type="title"/>
          </p:nvPr>
        </p:nvSpPr>
        <p:spPr>
          <a:xfrm>
            <a:off x="493859" y="365125"/>
            <a:ext cx="11202174" cy="683827"/>
          </a:xfrm>
        </p:spPr>
        <p:txBody>
          <a:bodyPr/>
          <a:lstStyle>
            <a:lvl1pPr algn="l">
              <a:defRPr>
                <a:solidFill>
                  <a:schemeClr val="tx2"/>
                </a:solidFill>
              </a:defRPr>
            </a:lvl1pPr>
          </a:lstStyle>
          <a:p>
            <a:r>
              <a:rPr lang="en-US" dirty="0"/>
              <a:t>Click to edit Master title style</a:t>
            </a:r>
          </a:p>
        </p:txBody>
      </p:sp>
      <p:cxnSp>
        <p:nvCxnSpPr>
          <p:cNvPr id="3" name="Straight Connector 2">
            <a:extLst>
              <a:ext uri="{FF2B5EF4-FFF2-40B4-BE49-F238E27FC236}">
                <a16:creationId xmlns:a16="http://schemas.microsoft.com/office/drawing/2014/main" id="{2CABA930-F6B5-CCD4-CCE8-F4ED21BC8772}"/>
              </a:ext>
            </a:extLst>
          </p:cNvPr>
          <p:cNvCxnSpPr>
            <a:cxnSpLocks/>
          </p:cNvCxnSpPr>
          <p:nvPr userDrawn="1"/>
        </p:nvCxnSpPr>
        <p:spPr>
          <a:xfrm>
            <a:off x="0" y="630487"/>
            <a:ext cx="481263" cy="0"/>
          </a:xfrm>
          <a:prstGeom prst="line">
            <a:avLst/>
          </a:prstGeom>
          <a:ln w="181229">
            <a:solidFill>
              <a:srgbClr val="0A717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1331980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9" name="Slide Number Placeholder 5">
            <a:extLst>
              <a:ext uri="{FF2B5EF4-FFF2-40B4-BE49-F238E27FC236}">
                <a16:creationId xmlns:a16="http://schemas.microsoft.com/office/drawing/2014/main" id="{053DD85A-A9F7-C5DA-F5A2-39B6B131CD1B}"/>
              </a:ext>
            </a:extLst>
          </p:cNvPr>
          <p:cNvSpPr>
            <a:spLocks noGrp="1"/>
          </p:cNvSpPr>
          <p:nvPr>
            <p:ph type="sldNum" sz="quarter" idx="12"/>
          </p:nvPr>
        </p:nvSpPr>
        <p:spPr>
          <a:xfrm>
            <a:off x="10315851" y="6410174"/>
            <a:ext cx="1380181" cy="254001"/>
          </a:xfrm>
          <a:prstGeom prst="rect">
            <a:avLst/>
          </a:prstGeom>
        </p:spPr>
        <p:txBody>
          <a:bodyPr/>
          <a:lstStyle>
            <a:lvl1pPr algn="r">
              <a:defRPr sz="1000" b="0">
                <a:solidFill>
                  <a:schemeClr val="accent1"/>
                </a:solidFill>
                <a:latin typeface="Poppins" pitchFamily="2" charset="77"/>
                <a:cs typeface="Poppins" pitchFamily="2" charset="77"/>
              </a:defRPr>
            </a:lvl1pPr>
          </a:lstStyle>
          <a:p>
            <a:fld id="{E69ADA5A-ACD3-6B42-AF84-3EB805ACEC88}" type="slidenum">
              <a:rPr lang="en-US" smtClean="0"/>
              <a:pPr/>
              <a:t>‹#›</a:t>
            </a:fld>
            <a:endParaRPr lang="en-US" dirty="0"/>
          </a:p>
        </p:txBody>
      </p:sp>
      <p:sp>
        <p:nvSpPr>
          <p:cNvPr id="2" name="Title 1">
            <a:extLst>
              <a:ext uri="{FF2B5EF4-FFF2-40B4-BE49-F238E27FC236}">
                <a16:creationId xmlns:a16="http://schemas.microsoft.com/office/drawing/2014/main" id="{4EB7057B-7EAA-5E7E-70A9-178A6188E423}"/>
              </a:ext>
            </a:extLst>
          </p:cNvPr>
          <p:cNvSpPr>
            <a:spLocks noGrp="1"/>
          </p:cNvSpPr>
          <p:nvPr>
            <p:ph type="title"/>
          </p:nvPr>
        </p:nvSpPr>
        <p:spPr>
          <a:xfrm>
            <a:off x="493859" y="365125"/>
            <a:ext cx="11202174" cy="683827"/>
          </a:xfrm>
        </p:spPr>
        <p:txBody>
          <a:bodyPr/>
          <a:lstStyle>
            <a:lvl1pPr algn="l">
              <a:defRPr>
                <a:solidFill>
                  <a:schemeClr val="tx2"/>
                </a:solidFill>
              </a:defRPr>
            </a:lvl1pPr>
          </a:lstStyle>
          <a:p>
            <a:r>
              <a:rPr lang="en-US" dirty="0"/>
              <a:t>Click to edit Master title style</a:t>
            </a:r>
          </a:p>
        </p:txBody>
      </p:sp>
      <p:cxnSp>
        <p:nvCxnSpPr>
          <p:cNvPr id="8" name="Straight Connector 7">
            <a:extLst>
              <a:ext uri="{FF2B5EF4-FFF2-40B4-BE49-F238E27FC236}">
                <a16:creationId xmlns:a16="http://schemas.microsoft.com/office/drawing/2014/main" id="{937976A5-CF09-19B0-23D9-D40C1F54BCAC}"/>
              </a:ext>
            </a:extLst>
          </p:cNvPr>
          <p:cNvCxnSpPr>
            <a:cxnSpLocks/>
          </p:cNvCxnSpPr>
          <p:nvPr userDrawn="1"/>
        </p:nvCxnSpPr>
        <p:spPr>
          <a:xfrm>
            <a:off x="0" y="630487"/>
            <a:ext cx="481263" cy="0"/>
          </a:xfrm>
          <a:prstGeom prst="line">
            <a:avLst/>
          </a:prstGeom>
          <a:ln w="181229">
            <a:solidFill>
              <a:srgbClr val="0A717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4739324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F60557B1-2812-483E-7E8D-03810EE5D479}"/>
              </a:ext>
            </a:extLst>
          </p:cNvPr>
          <p:cNvSpPr>
            <a:spLocks noGrp="1"/>
          </p:cNvSpPr>
          <p:nvPr>
            <p:ph type="sldNum" sz="quarter" idx="12"/>
          </p:nvPr>
        </p:nvSpPr>
        <p:spPr>
          <a:xfrm>
            <a:off x="10315851" y="6410174"/>
            <a:ext cx="1380181" cy="254001"/>
          </a:xfrm>
          <a:prstGeom prst="rect">
            <a:avLst/>
          </a:prstGeom>
        </p:spPr>
        <p:txBody>
          <a:bodyPr/>
          <a:lstStyle>
            <a:lvl1pPr algn="r">
              <a:defRPr sz="1000" b="0">
                <a:solidFill>
                  <a:schemeClr val="accent1"/>
                </a:solidFill>
                <a:latin typeface="Poppins" pitchFamily="2" charset="77"/>
                <a:cs typeface="Poppins" pitchFamily="2" charset="77"/>
              </a:defRPr>
            </a:lvl1pPr>
          </a:lstStyle>
          <a:p>
            <a:fld id="{E69ADA5A-ACD3-6B42-AF84-3EB805ACEC88}" type="slidenum">
              <a:rPr lang="en-US" smtClean="0"/>
              <a:pPr/>
              <a:t>‹#›</a:t>
            </a:fld>
            <a:endParaRPr lang="en-US" dirty="0"/>
          </a:p>
        </p:txBody>
      </p:sp>
    </p:spTree>
    <p:extLst>
      <p:ext uri="{BB962C8B-B14F-4D97-AF65-F5344CB8AC3E}">
        <p14:creationId xmlns:p14="http://schemas.microsoft.com/office/powerpoint/2010/main" val="292939958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Closing">
    <p:bg>
      <p:bgPr>
        <a:solidFill>
          <a:schemeClr val="tx2"/>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6D2B3384-8FA6-621A-DF26-771D9CCD9BB4}"/>
              </a:ext>
            </a:extLst>
          </p:cNvPr>
          <p:cNvSpPr/>
          <p:nvPr userDrawn="1"/>
        </p:nvSpPr>
        <p:spPr>
          <a:xfrm>
            <a:off x="-2" y="0"/>
            <a:ext cx="492280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 name="Straight Connector 2">
            <a:extLst>
              <a:ext uri="{FF2B5EF4-FFF2-40B4-BE49-F238E27FC236}">
                <a16:creationId xmlns:a16="http://schemas.microsoft.com/office/drawing/2014/main" id="{C89AB170-4090-EF13-4176-65470C2C269F}"/>
              </a:ext>
            </a:extLst>
          </p:cNvPr>
          <p:cNvCxnSpPr>
            <a:cxnSpLocks/>
          </p:cNvCxnSpPr>
          <p:nvPr userDrawn="1"/>
        </p:nvCxnSpPr>
        <p:spPr>
          <a:xfrm>
            <a:off x="493861" y="1282108"/>
            <a:ext cx="11698139" cy="0"/>
          </a:xfrm>
          <a:prstGeom prst="line">
            <a:avLst/>
          </a:prstGeom>
          <a:ln w="181229">
            <a:gradFill flip="none" rotWithShape="1">
              <a:gsLst>
                <a:gs pos="28000">
                  <a:srgbClr val="0A7178"/>
                </a:gs>
                <a:gs pos="81000">
                  <a:schemeClr val="bg1"/>
                </a:gs>
              </a:gsLst>
              <a:lin ang="0" scaled="1"/>
              <a:tileRect/>
            </a:gradFill>
          </a:ln>
        </p:spPr>
        <p:style>
          <a:lnRef idx="1">
            <a:schemeClr val="accent1"/>
          </a:lnRef>
          <a:fillRef idx="0">
            <a:schemeClr val="accent1"/>
          </a:fillRef>
          <a:effectRef idx="0">
            <a:schemeClr val="accent1"/>
          </a:effectRef>
          <a:fontRef idx="minor">
            <a:schemeClr val="tx1"/>
          </a:fontRef>
        </p:style>
      </p:cxnSp>
      <p:pic>
        <p:nvPicPr>
          <p:cNvPr id="8" name="Picture 7" descr="A picture containing text, sign, clipart&#10;&#10;Description automatically generated">
            <a:extLst>
              <a:ext uri="{FF2B5EF4-FFF2-40B4-BE49-F238E27FC236}">
                <a16:creationId xmlns:a16="http://schemas.microsoft.com/office/drawing/2014/main" id="{E368432C-A322-A5C0-88CE-5267B512D33D}"/>
              </a:ext>
            </a:extLst>
          </p:cNvPr>
          <p:cNvPicPr>
            <a:picLocks noChangeAspect="1"/>
          </p:cNvPicPr>
          <p:nvPr userDrawn="1"/>
        </p:nvPicPr>
        <p:blipFill>
          <a:blip r:embed="rId2"/>
          <a:stretch>
            <a:fillRect/>
          </a:stretch>
        </p:blipFill>
        <p:spPr>
          <a:xfrm>
            <a:off x="493861" y="639385"/>
            <a:ext cx="2615100" cy="730957"/>
          </a:xfrm>
          <a:prstGeom prst="rect">
            <a:avLst/>
          </a:prstGeom>
        </p:spPr>
      </p:pic>
      <p:sp>
        <p:nvSpPr>
          <p:cNvPr id="5" name="Oval 4">
            <a:extLst>
              <a:ext uri="{FF2B5EF4-FFF2-40B4-BE49-F238E27FC236}">
                <a16:creationId xmlns:a16="http://schemas.microsoft.com/office/drawing/2014/main" id="{F062DDB2-E9BE-66F8-2D5F-7F7050182312}"/>
              </a:ext>
            </a:extLst>
          </p:cNvPr>
          <p:cNvSpPr/>
          <p:nvPr userDrawn="1"/>
        </p:nvSpPr>
        <p:spPr>
          <a:xfrm>
            <a:off x="493861" y="4926488"/>
            <a:ext cx="340820" cy="34082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 Placeholder 14">
            <a:extLst>
              <a:ext uri="{FF2B5EF4-FFF2-40B4-BE49-F238E27FC236}">
                <a16:creationId xmlns:a16="http://schemas.microsoft.com/office/drawing/2014/main" id="{BEA3BDAC-49AE-626F-DA0B-3FA7E11ECAE0}"/>
              </a:ext>
            </a:extLst>
          </p:cNvPr>
          <p:cNvSpPr>
            <a:spLocks noGrp="1"/>
          </p:cNvSpPr>
          <p:nvPr userDrawn="1">
            <p:ph type="body" sz="quarter" idx="10"/>
          </p:nvPr>
        </p:nvSpPr>
        <p:spPr>
          <a:xfrm>
            <a:off x="1010918" y="4915129"/>
            <a:ext cx="3678648" cy="363538"/>
          </a:xfrm>
        </p:spPr>
        <p:txBody>
          <a:bodyPr anchor="ctr">
            <a:normAutofit/>
          </a:bodyPr>
          <a:lstStyle>
            <a:lvl1pPr marL="0" indent="0">
              <a:lnSpc>
                <a:spcPct val="100000"/>
              </a:lnSpc>
              <a:spcBef>
                <a:spcPts val="0"/>
              </a:spcBef>
              <a:spcAft>
                <a:spcPts val="600"/>
              </a:spcAft>
              <a:buNone/>
              <a:defRPr sz="1200"/>
            </a:lvl1pPr>
          </a:lstStyle>
          <a:p>
            <a:pPr lvl="0"/>
            <a:endParaRPr lang="en-US" dirty="0"/>
          </a:p>
        </p:txBody>
      </p:sp>
      <p:sp>
        <p:nvSpPr>
          <p:cNvPr id="16" name="Oval 15">
            <a:extLst>
              <a:ext uri="{FF2B5EF4-FFF2-40B4-BE49-F238E27FC236}">
                <a16:creationId xmlns:a16="http://schemas.microsoft.com/office/drawing/2014/main" id="{F7DED122-78DA-09B6-B2F3-F8871F5764F2}"/>
              </a:ext>
            </a:extLst>
          </p:cNvPr>
          <p:cNvSpPr/>
          <p:nvPr userDrawn="1"/>
        </p:nvSpPr>
        <p:spPr>
          <a:xfrm>
            <a:off x="493861" y="5480306"/>
            <a:ext cx="340820" cy="34082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 Placeholder 14">
            <a:extLst>
              <a:ext uri="{FF2B5EF4-FFF2-40B4-BE49-F238E27FC236}">
                <a16:creationId xmlns:a16="http://schemas.microsoft.com/office/drawing/2014/main" id="{4F7BE5B7-77F7-B76C-1BFC-3B53741AEF62}"/>
              </a:ext>
            </a:extLst>
          </p:cNvPr>
          <p:cNvSpPr>
            <a:spLocks noGrp="1"/>
          </p:cNvSpPr>
          <p:nvPr userDrawn="1">
            <p:ph type="body" sz="quarter" idx="11"/>
          </p:nvPr>
        </p:nvSpPr>
        <p:spPr>
          <a:xfrm>
            <a:off x="1010918" y="5471974"/>
            <a:ext cx="3678648" cy="363538"/>
          </a:xfrm>
        </p:spPr>
        <p:txBody>
          <a:bodyPr anchor="ctr">
            <a:normAutofit/>
          </a:bodyPr>
          <a:lstStyle>
            <a:lvl1pPr marL="0" indent="0">
              <a:lnSpc>
                <a:spcPct val="100000"/>
              </a:lnSpc>
              <a:spcBef>
                <a:spcPts val="0"/>
              </a:spcBef>
              <a:spcAft>
                <a:spcPts val="600"/>
              </a:spcAft>
              <a:buNone/>
              <a:defRPr sz="1200"/>
            </a:lvl1pPr>
          </a:lstStyle>
          <a:p>
            <a:pPr lvl="0"/>
            <a:endParaRPr lang="en-US" dirty="0"/>
          </a:p>
        </p:txBody>
      </p:sp>
      <p:sp>
        <p:nvSpPr>
          <p:cNvPr id="19" name="Oval 18">
            <a:extLst>
              <a:ext uri="{FF2B5EF4-FFF2-40B4-BE49-F238E27FC236}">
                <a16:creationId xmlns:a16="http://schemas.microsoft.com/office/drawing/2014/main" id="{B4647208-B6DB-A757-B6D5-DFB9F37DDC7E}"/>
              </a:ext>
            </a:extLst>
          </p:cNvPr>
          <p:cNvSpPr/>
          <p:nvPr userDrawn="1"/>
        </p:nvSpPr>
        <p:spPr>
          <a:xfrm>
            <a:off x="493861" y="6034125"/>
            <a:ext cx="340820" cy="34082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 Placeholder 14">
            <a:extLst>
              <a:ext uri="{FF2B5EF4-FFF2-40B4-BE49-F238E27FC236}">
                <a16:creationId xmlns:a16="http://schemas.microsoft.com/office/drawing/2014/main" id="{A1B1BF95-4394-8695-BB0D-1D63B6EFC6CA}"/>
              </a:ext>
            </a:extLst>
          </p:cNvPr>
          <p:cNvSpPr>
            <a:spLocks noGrp="1"/>
          </p:cNvSpPr>
          <p:nvPr userDrawn="1">
            <p:ph type="body" sz="quarter" idx="12"/>
          </p:nvPr>
        </p:nvSpPr>
        <p:spPr>
          <a:xfrm>
            <a:off x="1010918" y="6022766"/>
            <a:ext cx="3678648" cy="363538"/>
          </a:xfrm>
        </p:spPr>
        <p:txBody>
          <a:bodyPr anchor="ctr">
            <a:normAutofit/>
          </a:bodyPr>
          <a:lstStyle>
            <a:lvl1pPr marL="0" indent="0">
              <a:lnSpc>
                <a:spcPct val="100000"/>
              </a:lnSpc>
              <a:spcBef>
                <a:spcPts val="0"/>
              </a:spcBef>
              <a:spcAft>
                <a:spcPts val="600"/>
              </a:spcAft>
              <a:buNone/>
              <a:defRPr sz="1200"/>
            </a:lvl1pPr>
          </a:lstStyle>
          <a:p>
            <a:pPr lvl="0"/>
            <a:endParaRPr lang="en-US" dirty="0"/>
          </a:p>
        </p:txBody>
      </p:sp>
      <p:sp>
        <p:nvSpPr>
          <p:cNvPr id="39" name="Picture Placeholder 38">
            <a:extLst>
              <a:ext uri="{FF2B5EF4-FFF2-40B4-BE49-F238E27FC236}">
                <a16:creationId xmlns:a16="http://schemas.microsoft.com/office/drawing/2014/main" id="{42A49950-B459-2A71-2367-E0A613981F97}"/>
              </a:ext>
            </a:extLst>
          </p:cNvPr>
          <p:cNvSpPr>
            <a:spLocks noGrp="1"/>
          </p:cNvSpPr>
          <p:nvPr userDrawn="1">
            <p:ph type="pic" sz="quarter" idx="13" hasCustomPrompt="1"/>
          </p:nvPr>
        </p:nvSpPr>
        <p:spPr>
          <a:xfrm>
            <a:off x="528310" y="4959738"/>
            <a:ext cx="274320" cy="274320"/>
          </a:xfrm>
          <a:custGeom>
            <a:avLst/>
            <a:gdLst>
              <a:gd name="connsiteX0" fmla="*/ 137160 w 274320"/>
              <a:gd name="connsiteY0" fmla="*/ 0 h 274320"/>
              <a:gd name="connsiteX1" fmla="*/ 274320 w 274320"/>
              <a:gd name="connsiteY1" fmla="*/ 137160 h 274320"/>
              <a:gd name="connsiteX2" fmla="*/ 137160 w 274320"/>
              <a:gd name="connsiteY2" fmla="*/ 274320 h 274320"/>
              <a:gd name="connsiteX3" fmla="*/ 0 w 274320"/>
              <a:gd name="connsiteY3" fmla="*/ 137160 h 274320"/>
              <a:gd name="connsiteX4" fmla="*/ 137160 w 274320"/>
              <a:gd name="connsiteY4" fmla="*/ 0 h 2743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320" h="274320">
                <a:moveTo>
                  <a:pt x="137160" y="0"/>
                </a:moveTo>
                <a:cubicBezTo>
                  <a:pt x="212911" y="0"/>
                  <a:pt x="274320" y="61409"/>
                  <a:pt x="274320" y="137160"/>
                </a:cubicBezTo>
                <a:cubicBezTo>
                  <a:pt x="274320" y="212911"/>
                  <a:pt x="212911" y="274320"/>
                  <a:pt x="137160" y="274320"/>
                </a:cubicBezTo>
                <a:cubicBezTo>
                  <a:pt x="61409" y="274320"/>
                  <a:pt x="0" y="212911"/>
                  <a:pt x="0" y="137160"/>
                </a:cubicBezTo>
                <a:cubicBezTo>
                  <a:pt x="0" y="61409"/>
                  <a:pt x="61409" y="0"/>
                  <a:pt x="137160" y="0"/>
                </a:cubicBezTo>
                <a:close/>
              </a:path>
            </a:pathLst>
          </a:custGeom>
        </p:spPr>
        <p:txBody>
          <a:bodyPr wrap="square" lIns="0" tIns="0" rIns="0" bIns="0" anchor="ctr">
            <a:noAutofit/>
          </a:bodyPr>
          <a:lstStyle>
            <a:lvl1pPr marL="0" indent="0" algn="ctr">
              <a:buNone/>
              <a:defRPr sz="600"/>
            </a:lvl1pPr>
          </a:lstStyle>
          <a:p>
            <a:r>
              <a:rPr lang="en-US" dirty="0"/>
              <a:t>Icon</a:t>
            </a:r>
          </a:p>
        </p:txBody>
      </p:sp>
      <p:sp>
        <p:nvSpPr>
          <p:cNvPr id="42" name="Picture Placeholder 41">
            <a:extLst>
              <a:ext uri="{FF2B5EF4-FFF2-40B4-BE49-F238E27FC236}">
                <a16:creationId xmlns:a16="http://schemas.microsoft.com/office/drawing/2014/main" id="{DB7F8586-8863-F6C6-5561-99C168EBF4DA}"/>
              </a:ext>
            </a:extLst>
          </p:cNvPr>
          <p:cNvSpPr>
            <a:spLocks noGrp="1"/>
          </p:cNvSpPr>
          <p:nvPr userDrawn="1">
            <p:ph type="pic" sz="quarter" idx="14" hasCustomPrompt="1"/>
          </p:nvPr>
        </p:nvSpPr>
        <p:spPr>
          <a:xfrm>
            <a:off x="528310" y="5516146"/>
            <a:ext cx="274320" cy="274320"/>
          </a:xfrm>
          <a:custGeom>
            <a:avLst/>
            <a:gdLst>
              <a:gd name="connsiteX0" fmla="*/ 137160 w 274320"/>
              <a:gd name="connsiteY0" fmla="*/ 0 h 274320"/>
              <a:gd name="connsiteX1" fmla="*/ 274320 w 274320"/>
              <a:gd name="connsiteY1" fmla="*/ 137160 h 274320"/>
              <a:gd name="connsiteX2" fmla="*/ 137160 w 274320"/>
              <a:gd name="connsiteY2" fmla="*/ 274320 h 274320"/>
              <a:gd name="connsiteX3" fmla="*/ 0 w 274320"/>
              <a:gd name="connsiteY3" fmla="*/ 137160 h 274320"/>
              <a:gd name="connsiteX4" fmla="*/ 137160 w 274320"/>
              <a:gd name="connsiteY4" fmla="*/ 0 h 2743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320" h="274320">
                <a:moveTo>
                  <a:pt x="137160" y="0"/>
                </a:moveTo>
                <a:cubicBezTo>
                  <a:pt x="212911" y="0"/>
                  <a:pt x="274320" y="61409"/>
                  <a:pt x="274320" y="137160"/>
                </a:cubicBezTo>
                <a:cubicBezTo>
                  <a:pt x="274320" y="212911"/>
                  <a:pt x="212911" y="274320"/>
                  <a:pt x="137160" y="274320"/>
                </a:cubicBezTo>
                <a:cubicBezTo>
                  <a:pt x="61409" y="274320"/>
                  <a:pt x="0" y="212911"/>
                  <a:pt x="0" y="137160"/>
                </a:cubicBezTo>
                <a:cubicBezTo>
                  <a:pt x="0" y="61409"/>
                  <a:pt x="61409" y="0"/>
                  <a:pt x="137160" y="0"/>
                </a:cubicBezTo>
                <a:close/>
              </a:path>
            </a:pathLst>
          </a:custGeom>
        </p:spPr>
        <p:txBody>
          <a:bodyPr wrap="square" lIns="0" tIns="0" rIns="0" bIns="0" anchor="ctr">
            <a:noAutofit/>
          </a:bodyPr>
          <a:lstStyle>
            <a:lvl1pPr marL="0" indent="0" algn="ctr">
              <a:buNone/>
              <a:defRPr sz="600"/>
            </a:lvl1pPr>
          </a:lstStyle>
          <a:p>
            <a:r>
              <a:rPr lang="en-US" dirty="0"/>
              <a:t>Icon</a:t>
            </a:r>
          </a:p>
        </p:txBody>
      </p:sp>
      <p:sp>
        <p:nvSpPr>
          <p:cNvPr id="44" name="Picture Placeholder 43">
            <a:extLst>
              <a:ext uri="{FF2B5EF4-FFF2-40B4-BE49-F238E27FC236}">
                <a16:creationId xmlns:a16="http://schemas.microsoft.com/office/drawing/2014/main" id="{A5507DB7-B020-3CFE-C3B4-A2F5FC627A2A}"/>
              </a:ext>
            </a:extLst>
          </p:cNvPr>
          <p:cNvSpPr>
            <a:spLocks noGrp="1"/>
          </p:cNvSpPr>
          <p:nvPr userDrawn="1">
            <p:ph type="pic" sz="quarter" idx="15" hasCustomPrompt="1"/>
          </p:nvPr>
        </p:nvSpPr>
        <p:spPr>
          <a:xfrm>
            <a:off x="528310" y="6062999"/>
            <a:ext cx="274320" cy="274320"/>
          </a:xfrm>
          <a:custGeom>
            <a:avLst/>
            <a:gdLst>
              <a:gd name="connsiteX0" fmla="*/ 137160 w 274320"/>
              <a:gd name="connsiteY0" fmla="*/ 0 h 274320"/>
              <a:gd name="connsiteX1" fmla="*/ 274320 w 274320"/>
              <a:gd name="connsiteY1" fmla="*/ 137160 h 274320"/>
              <a:gd name="connsiteX2" fmla="*/ 137160 w 274320"/>
              <a:gd name="connsiteY2" fmla="*/ 274320 h 274320"/>
              <a:gd name="connsiteX3" fmla="*/ 0 w 274320"/>
              <a:gd name="connsiteY3" fmla="*/ 137160 h 274320"/>
              <a:gd name="connsiteX4" fmla="*/ 137160 w 274320"/>
              <a:gd name="connsiteY4" fmla="*/ 0 h 2743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320" h="274320">
                <a:moveTo>
                  <a:pt x="137160" y="0"/>
                </a:moveTo>
                <a:cubicBezTo>
                  <a:pt x="212911" y="0"/>
                  <a:pt x="274320" y="61409"/>
                  <a:pt x="274320" y="137160"/>
                </a:cubicBezTo>
                <a:cubicBezTo>
                  <a:pt x="274320" y="212911"/>
                  <a:pt x="212911" y="274320"/>
                  <a:pt x="137160" y="274320"/>
                </a:cubicBezTo>
                <a:cubicBezTo>
                  <a:pt x="61409" y="274320"/>
                  <a:pt x="0" y="212911"/>
                  <a:pt x="0" y="137160"/>
                </a:cubicBezTo>
                <a:cubicBezTo>
                  <a:pt x="0" y="61409"/>
                  <a:pt x="61409" y="0"/>
                  <a:pt x="137160" y="0"/>
                </a:cubicBezTo>
                <a:close/>
              </a:path>
            </a:pathLst>
          </a:custGeom>
        </p:spPr>
        <p:txBody>
          <a:bodyPr wrap="square" lIns="0" tIns="0" rIns="0" bIns="0" anchor="ctr">
            <a:noAutofit/>
          </a:bodyPr>
          <a:lstStyle>
            <a:lvl1pPr marL="0" indent="0" algn="ctr">
              <a:buNone/>
              <a:defRPr sz="600"/>
            </a:lvl1pPr>
          </a:lstStyle>
          <a:p>
            <a:r>
              <a:rPr lang="en-US" dirty="0"/>
              <a:t>Icon</a:t>
            </a:r>
          </a:p>
        </p:txBody>
      </p:sp>
      <p:sp>
        <p:nvSpPr>
          <p:cNvPr id="9" name="Title 1">
            <a:extLst>
              <a:ext uri="{FF2B5EF4-FFF2-40B4-BE49-F238E27FC236}">
                <a16:creationId xmlns:a16="http://schemas.microsoft.com/office/drawing/2014/main" id="{A3977AC8-E508-C0AA-41CB-2A6D65233C79}"/>
              </a:ext>
            </a:extLst>
          </p:cNvPr>
          <p:cNvSpPr txBox="1">
            <a:spLocks/>
          </p:cNvSpPr>
          <p:nvPr userDrawn="1"/>
        </p:nvSpPr>
        <p:spPr>
          <a:xfrm>
            <a:off x="5839098" y="5509951"/>
            <a:ext cx="5859042" cy="1090671"/>
          </a:xfrm>
          <a:prstGeom prst="rect">
            <a:avLst/>
          </a:prstGeom>
        </p:spPr>
        <p:txBody>
          <a:bodyPr anchor="ctr">
            <a:noAutofit/>
          </a:bodyPr>
          <a:lstStyle>
            <a:lvl1pPr algn="r" defTabSz="914400" rtl="0" eaLnBrk="1" latinLnBrk="0" hangingPunct="1">
              <a:lnSpc>
                <a:spcPct val="80000"/>
              </a:lnSpc>
              <a:spcBef>
                <a:spcPct val="0"/>
              </a:spcBef>
              <a:buNone/>
              <a:defRPr lang="en-US" sz="11500" kern="1200" spc="-100" baseline="0">
                <a:solidFill>
                  <a:schemeClr val="tx2"/>
                </a:solidFill>
                <a:latin typeface="Bebas Neue" panose="020B0606020202050201" pitchFamily="34" charset="77"/>
                <a:ea typeface="+mj-ea"/>
                <a:cs typeface="+mj-cs"/>
              </a:defRPr>
            </a:lvl1pPr>
          </a:lstStyle>
          <a:p>
            <a:r>
              <a:rPr lang="en-US" dirty="0">
                <a:solidFill>
                  <a:schemeClr val="bg1"/>
                </a:solidFill>
              </a:rPr>
              <a:t>Thank you.</a:t>
            </a:r>
          </a:p>
        </p:txBody>
      </p:sp>
    </p:spTree>
    <p:extLst>
      <p:ext uri="{BB962C8B-B14F-4D97-AF65-F5344CB8AC3E}">
        <p14:creationId xmlns:p14="http://schemas.microsoft.com/office/powerpoint/2010/main" val="36544368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1_Title - 01 Photo">
    <p:bg>
      <p:bgPr>
        <a:solidFill>
          <a:schemeClr val="bg1"/>
        </a:solidFill>
        <a:effectLst/>
      </p:bgPr>
    </p:bg>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35004D23-5752-1996-0DFA-964A1177A0DC}"/>
              </a:ext>
            </a:extLst>
          </p:cNvPr>
          <p:cNvPicPr>
            <a:picLocks noChangeAspect="1"/>
          </p:cNvPicPr>
          <p:nvPr userDrawn="1"/>
        </p:nvPicPr>
        <p:blipFill rotWithShape="1">
          <a:blip r:embed="rId2">
            <a:extLst>
              <a:ext uri="{96DAC541-7B7A-43D3-8B79-37D633B846F1}">
                <asvg:svgBlip xmlns:asvg="http://schemas.microsoft.com/office/drawing/2016/SVG/main" xmlns="" r:embed="rId3"/>
              </a:ext>
            </a:extLst>
          </a:blip>
          <a:srcRect b="47208"/>
          <a:stretch/>
        </p:blipFill>
        <p:spPr>
          <a:xfrm>
            <a:off x="6919575" y="5595172"/>
            <a:ext cx="2413973" cy="1274384"/>
          </a:xfrm>
          <a:prstGeom prst="rect">
            <a:avLst/>
          </a:prstGeom>
        </p:spPr>
      </p:pic>
      <p:pic>
        <p:nvPicPr>
          <p:cNvPr id="4" name="Graphic 3">
            <a:extLst>
              <a:ext uri="{FF2B5EF4-FFF2-40B4-BE49-F238E27FC236}">
                <a16:creationId xmlns:a16="http://schemas.microsoft.com/office/drawing/2014/main" id="{1AB2169D-39D3-3F6D-C9B1-0BAA5780B9BD}"/>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6844625" y="283880"/>
            <a:ext cx="1702023" cy="1702023"/>
          </a:xfrm>
          <a:prstGeom prst="rect">
            <a:avLst/>
          </a:prstGeom>
        </p:spPr>
      </p:pic>
      <p:pic>
        <p:nvPicPr>
          <p:cNvPr id="5" name="Graphic 4">
            <a:extLst>
              <a:ext uri="{FF2B5EF4-FFF2-40B4-BE49-F238E27FC236}">
                <a16:creationId xmlns:a16="http://schemas.microsoft.com/office/drawing/2014/main" id="{D62AF0C9-4D6B-B8C4-4774-FA2E124B93ED}"/>
              </a:ext>
            </a:extLst>
          </p:cNvPr>
          <p:cNvPicPr>
            <a:picLocks noChangeAspect="1"/>
          </p:cNvPicPr>
          <p:nvPr userDrawn="1"/>
        </p:nvPicPr>
        <p:blipFill rotWithShape="1">
          <a:blip r:embed="rId2">
            <a:extLst>
              <a:ext uri="{96DAC541-7B7A-43D3-8B79-37D633B846F1}">
                <asvg:svgBlip xmlns:asvg="http://schemas.microsoft.com/office/drawing/2016/SVG/main" xmlns="" r:embed="rId3"/>
              </a:ext>
            </a:extLst>
          </a:blip>
          <a:srcRect t="49926" b="1"/>
          <a:stretch/>
        </p:blipFill>
        <p:spPr>
          <a:xfrm>
            <a:off x="7989900" y="-12927"/>
            <a:ext cx="990866" cy="496161"/>
          </a:xfrm>
          <a:prstGeom prst="rect">
            <a:avLst/>
          </a:prstGeom>
        </p:spPr>
      </p:pic>
      <p:cxnSp>
        <p:nvCxnSpPr>
          <p:cNvPr id="26" name="Straight Connector 25">
            <a:extLst>
              <a:ext uri="{FF2B5EF4-FFF2-40B4-BE49-F238E27FC236}">
                <a16:creationId xmlns:a16="http://schemas.microsoft.com/office/drawing/2014/main" id="{503CCFA6-3B10-19C8-83F4-904DAE95D725}"/>
              </a:ext>
            </a:extLst>
          </p:cNvPr>
          <p:cNvCxnSpPr>
            <a:cxnSpLocks/>
          </p:cNvCxnSpPr>
          <p:nvPr userDrawn="1"/>
        </p:nvCxnSpPr>
        <p:spPr>
          <a:xfrm>
            <a:off x="493861" y="1282108"/>
            <a:ext cx="11698139" cy="0"/>
          </a:xfrm>
          <a:prstGeom prst="line">
            <a:avLst/>
          </a:prstGeom>
          <a:ln w="181229">
            <a:solidFill>
              <a:srgbClr val="0A7178"/>
            </a:solidFill>
          </a:ln>
        </p:spPr>
        <p:style>
          <a:lnRef idx="1">
            <a:schemeClr val="accent1"/>
          </a:lnRef>
          <a:fillRef idx="0">
            <a:schemeClr val="accent1"/>
          </a:fillRef>
          <a:effectRef idx="0">
            <a:schemeClr val="accent1"/>
          </a:effectRef>
          <a:fontRef idx="minor">
            <a:schemeClr val="tx1"/>
          </a:fontRef>
        </p:style>
      </p:cxnSp>
      <p:pic>
        <p:nvPicPr>
          <p:cNvPr id="27" name="Picture 26" descr="A picture containing text, sign, clipart&#10;&#10;Description automatically generated">
            <a:extLst>
              <a:ext uri="{FF2B5EF4-FFF2-40B4-BE49-F238E27FC236}">
                <a16:creationId xmlns:a16="http://schemas.microsoft.com/office/drawing/2014/main" id="{5958F4DD-BCE6-BB62-5CAE-C04FC7545C13}"/>
              </a:ext>
            </a:extLst>
          </p:cNvPr>
          <p:cNvPicPr>
            <a:picLocks noChangeAspect="1"/>
          </p:cNvPicPr>
          <p:nvPr userDrawn="1"/>
        </p:nvPicPr>
        <p:blipFill>
          <a:blip r:embed="rId4"/>
          <a:stretch>
            <a:fillRect/>
          </a:stretch>
        </p:blipFill>
        <p:spPr>
          <a:xfrm>
            <a:off x="493861" y="639385"/>
            <a:ext cx="2615100" cy="730957"/>
          </a:xfrm>
          <a:prstGeom prst="rect">
            <a:avLst/>
          </a:prstGeom>
        </p:spPr>
      </p:pic>
      <p:sp>
        <p:nvSpPr>
          <p:cNvPr id="30" name="Title 1">
            <a:extLst>
              <a:ext uri="{FF2B5EF4-FFF2-40B4-BE49-F238E27FC236}">
                <a16:creationId xmlns:a16="http://schemas.microsoft.com/office/drawing/2014/main" id="{90202532-2A91-B8C6-E973-8E56D75E3808}"/>
              </a:ext>
            </a:extLst>
          </p:cNvPr>
          <p:cNvSpPr>
            <a:spLocks noGrp="1"/>
          </p:cNvSpPr>
          <p:nvPr>
            <p:ph type="ctrTitle"/>
          </p:nvPr>
        </p:nvSpPr>
        <p:spPr>
          <a:xfrm>
            <a:off x="493861" y="4718151"/>
            <a:ext cx="7376564" cy="857741"/>
          </a:xfrm>
        </p:spPr>
        <p:txBody>
          <a:bodyPr bIns="0" anchor="b">
            <a:noAutofit/>
          </a:bodyPr>
          <a:lstStyle>
            <a:lvl1pPr algn="l">
              <a:defRPr sz="6000" spc="-100" baseline="0">
                <a:solidFill>
                  <a:schemeClr val="accent2"/>
                </a:solidFill>
                <a:latin typeface="Bebas Neue" panose="020B0606020202050201" pitchFamily="34" charset="77"/>
              </a:defRPr>
            </a:lvl1pPr>
          </a:lstStyle>
          <a:p>
            <a:r>
              <a:rPr lang="en-US" dirty="0"/>
              <a:t>Click to edit</a:t>
            </a:r>
          </a:p>
        </p:txBody>
      </p:sp>
      <p:sp>
        <p:nvSpPr>
          <p:cNvPr id="31" name="Text Placeholder 29">
            <a:extLst>
              <a:ext uri="{FF2B5EF4-FFF2-40B4-BE49-F238E27FC236}">
                <a16:creationId xmlns:a16="http://schemas.microsoft.com/office/drawing/2014/main" id="{97AA2D4C-44E8-B224-A620-1FBD7412E21E}"/>
              </a:ext>
            </a:extLst>
          </p:cNvPr>
          <p:cNvSpPr>
            <a:spLocks noGrp="1"/>
          </p:cNvSpPr>
          <p:nvPr>
            <p:ph type="body" sz="quarter" idx="11" hasCustomPrompt="1"/>
          </p:nvPr>
        </p:nvSpPr>
        <p:spPr>
          <a:xfrm>
            <a:off x="493861" y="5616409"/>
            <a:ext cx="7376565" cy="622722"/>
          </a:xfrm>
        </p:spPr>
        <p:txBody>
          <a:bodyPr>
            <a:normAutofit/>
          </a:bodyPr>
          <a:lstStyle>
            <a:lvl1pPr marL="0" indent="0">
              <a:buNone/>
              <a:defRPr sz="1800" b="1">
                <a:solidFill>
                  <a:schemeClr val="accent2"/>
                </a:solidFill>
                <a:latin typeface="Poppins" pitchFamily="2" charset="77"/>
                <a:cs typeface="Poppins" pitchFamily="2" charset="77"/>
              </a:defRPr>
            </a:lvl1pPr>
            <a:lvl2pPr>
              <a:buNone/>
              <a:defRPr/>
            </a:lvl2pPr>
          </a:lstStyle>
          <a:p>
            <a:pPr lvl="0"/>
            <a:r>
              <a:rPr lang="en-US" dirty="0"/>
              <a:t>Subhead – Click to edit</a:t>
            </a:r>
          </a:p>
        </p:txBody>
      </p:sp>
      <p:sp>
        <p:nvSpPr>
          <p:cNvPr id="2" name="Picture Placeholder 1">
            <a:extLst>
              <a:ext uri="{FF2B5EF4-FFF2-40B4-BE49-F238E27FC236}">
                <a16:creationId xmlns:a16="http://schemas.microsoft.com/office/drawing/2014/main" id="{7FE41E2F-7EA6-B7A1-B972-38F1D292C7D9}"/>
              </a:ext>
            </a:extLst>
          </p:cNvPr>
          <p:cNvSpPr>
            <a:spLocks noGrp="1"/>
          </p:cNvSpPr>
          <p:nvPr>
            <p:ph type="pic" sz="quarter" idx="12"/>
          </p:nvPr>
        </p:nvSpPr>
        <p:spPr>
          <a:xfrm>
            <a:off x="8229599" y="0"/>
            <a:ext cx="3962401" cy="6858000"/>
          </a:xfrm>
          <a:custGeom>
            <a:avLst/>
            <a:gdLst>
              <a:gd name="connsiteX0" fmla="*/ 495512 w 3962401"/>
              <a:gd name="connsiteY0" fmla="*/ 1369832 h 6858000"/>
              <a:gd name="connsiteX1" fmla="*/ 3962401 w 3962401"/>
              <a:gd name="connsiteY1" fmla="*/ 1369832 h 6858000"/>
              <a:gd name="connsiteX2" fmla="*/ 3962401 w 3962401"/>
              <a:gd name="connsiteY2" fmla="*/ 6858000 h 6858000"/>
              <a:gd name="connsiteX3" fmla="*/ 1537489 w 3962401"/>
              <a:gd name="connsiteY3" fmla="*/ 6858000 h 6858000"/>
              <a:gd name="connsiteX4" fmla="*/ 1537489 w 3962401"/>
              <a:gd name="connsiteY4" fmla="*/ 6857999 h 6858000"/>
              <a:gd name="connsiteX5" fmla="*/ 1549519 w 3962401"/>
              <a:gd name="connsiteY5" fmla="*/ 6857999 h 6858000"/>
              <a:gd name="connsiteX6" fmla="*/ 1537489 w 3962401"/>
              <a:gd name="connsiteY6" fmla="*/ 6847578 h 6858000"/>
              <a:gd name="connsiteX7" fmla="*/ 1537489 w 3962401"/>
              <a:gd name="connsiteY7" fmla="*/ 6845968 h 6858000"/>
              <a:gd name="connsiteX8" fmla="*/ 1535630 w 3962401"/>
              <a:gd name="connsiteY8" fmla="*/ 6845968 h 6858000"/>
              <a:gd name="connsiteX9" fmla="*/ 1497891 w 3962401"/>
              <a:gd name="connsiteY9" fmla="*/ 6813277 h 6858000"/>
              <a:gd name="connsiteX10" fmla="*/ 0 w 3962401"/>
              <a:gd name="connsiteY10" fmla="*/ 3429000 h 6858000"/>
              <a:gd name="connsiteX11" fmla="*/ 403876 w 3962401"/>
              <a:gd name="connsiteY11" fmla="*/ 1547455 h 6858000"/>
              <a:gd name="connsiteX12" fmla="*/ 1549520 w 3962401"/>
              <a:gd name="connsiteY12" fmla="*/ 0 h 6858000"/>
              <a:gd name="connsiteX13" fmla="*/ 3962401 w 3962401"/>
              <a:gd name="connsiteY13" fmla="*/ 0 h 6858000"/>
              <a:gd name="connsiteX14" fmla="*/ 3962401 w 3962401"/>
              <a:gd name="connsiteY14" fmla="*/ 1196096 h 6858000"/>
              <a:gd name="connsiteX15" fmla="*/ 585144 w 3962401"/>
              <a:gd name="connsiteY15" fmla="*/ 1196096 h 6858000"/>
              <a:gd name="connsiteX16" fmla="*/ 619570 w 3962401"/>
              <a:gd name="connsiteY16" fmla="*/ 1129367 h 6858000"/>
              <a:gd name="connsiteX17" fmla="*/ 1497891 w 3962401"/>
              <a:gd name="connsiteY17" fmla="*/ 4472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962401" h="6858000">
                <a:moveTo>
                  <a:pt x="495512" y="1369832"/>
                </a:moveTo>
                <a:lnTo>
                  <a:pt x="3962401" y="1369832"/>
                </a:lnTo>
                <a:lnTo>
                  <a:pt x="3962401" y="6858000"/>
                </a:lnTo>
                <a:lnTo>
                  <a:pt x="1537489" y="6858000"/>
                </a:lnTo>
                <a:lnTo>
                  <a:pt x="1537489" y="6857999"/>
                </a:lnTo>
                <a:lnTo>
                  <a:pt x="1549519" y="6857999"/>
                </a:lnTo>
                <a:lnTo>
                  <a:pt x="1537489" y="6847578"/>
                </a:lnTo>
                <a:lnTo>
                  <a:pt x="1537489" y="6845968"/>
                </a:lnTo>
                <a:lnTo>
                  <a:pt x="1535630" y="6845968"/>
                </a:lnTo>
                <a:lnTo>
                  <a:pt x="1497891" y="6813277"/>
                </a:lnTo>
                <a:cubicBezTo>
                  <a:pt x="577705" y="5976931"/>
                  <a:pt x="0" y="4770431"/>
                  <a:pt x="0" y="3429000"/>
                </a:cubicBezTo>
                <a:cubicBezTo>
                  <a:pt x="0" y="2758285"/>
                  <a:pt x="144426" y="2121302"/>
                  <a:pt x="403876" y="1547455"/>
                </a:cubicBezTo>
                <a:close/>
                <a:moveTo>
                  <a:pt x="1549520" y="0"/>
                </a:moveTo>
                <a:lnTo>
                  <a:pt x="3962401" y="0"/>
                </a:lnTo>
                <a:lnTo>
                  <a:pt x="3962401" y="1196096"/>
                </a:lnTo>
                <a:lnTo>
                  <a:pt x="585144" y="1196096"/>
                </a:lnTo>
                <a:lnTo>
                  <a:pt x="619570" y="1129367"/>
                </a:lnTo>
                <a:cubicBezTo>
                  <a:pt x="855913" y="724035"/>
                  <a:pt x="1152821" y="358352"/>
                  <a:pt x="1497891" y="44722"/>
                </a:cubicBezTo>
                <a:close/>
              </a:path>
            </a:pathLst>
          </a:custGeom>
          <a:solidFill>
            <a:schemeClr val="bg2"/>
          </a:solidFill>
        </p:spPr>
        <p:txBody>
          <a:bodyPr wrap="square" anchor="ctr">
            <a:noAutofit/>
          </a:bodyPr>
          <a:lstStyle>
            <a:lvl1pPr marL="0" indent="0" algn="ctr">
              <a:buNone/>
              <a:defRPr>
                <a:solidFill>
                  <a:schemeClr val="tx1"/>
                </a:solidFill>
              </a:defRPr>
            </a:lvl1pPr>
          </a:lstStyle>
          <a:p>
            <a:endParaRPr lang="en-US" dirty="0"/>
          </a:p>
        </p:txBody>
      </p:sp>
    </p:spTree>
    <p:extLst>
      <p:ext uri="{BB962C8B-B14F-4D97-AF65-F5344CB8AC3E}">
        <p14:creationId xmlns:p14="http://schemas.microsoft.com/office/powerpoint/2010/main" val="19221178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 02">
    <p:bg>
      <p:bgPr>
        <a:solidFill>
          <a:schemeClr val="tx2"/>
        </a:solidFill>
        <a:effectLst/>
      </p:bgPr>
    </p:bg>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9C7D6C73-0BB8-26F0-AB84-88774821D9CA}"/>
              </a:ext>
            </a:extLst>
          </p:cNvPr>
          <p:cNvCxnSpPr>
            <a:cxnSpLocks/>
          </p:cNvCxnSpPr>
          <p:nvPr userDrawn="1"/>
        </p:nvCxnSpPr>
        <p:spPr>
          <a:xfrm>
            <a:off x="493861" y="1282108"/>
            <a:ext cx="11698139" cy="0"/>
          </a:xfrm>
          <a:prstGeom prst="line">
            <a:avLst/>
          </a:prstGeom>
          <a:ln w="181229">
            <a:gradFill flip="none" rotWithShape="1">
              <a:gsLst>
                <a:gs pos="28000">
                  <a:srgbClr val="0A7178"/>
                </a:gs>
                <a:gs pos="81000">
                  <a:schemeClr val="bg1"/>
                </a:gs>
              </a:gsLst>
              <a:lin ang="0" scaled="1"/>
              <a:tileRect/>
            </a:gradFill>
          </a:ln>
        </p:spPr>
        <p:style>
          <a:lnRef idx="1">
            <a:schemeClr val="accent1"/>
          </a:lnRef>
          <a:fillRef idx="0">
            <a:schemeClr val="accent1"/>
          </a:fillRef>
          <a:effectRef idx="0">
            <a:schemeClr val="accent1"/>
          </a:effectRef>
          <a:fontRef idx="minor">
            <a:schemeClr val="tx1"/>
          </a:fontRef>
        </p:style>
      </p:cxnSp>
      <p:pic>
        <p:nvPicPr>
          <p:cNvPr id="10" name="Picture 9" descr="A picture containing text, sign, clipart&#10;&#10;Description automatically generated">
            <a:extLst>
              <a:ext uri="{FF2B5EF4-FFF2-40B4-BE49-F238E27FC236}">
                <a16:creationId xmlns:a16="http://schemas.microsoft.com/office/drawing/2014/main" id="{76C8341A-B203-9BCA-4F67-D8C200A622B8}"/>
              </a:ext>
            </a:extLst>
          </p:cNvPr>
          <p:cNvPicPr>
            <a:picLocks noChangeAspect="1"/>
          </p:cNvPicPr>
          <p:nvPr userDrawn="1"/>
        </p:nvPicPr>
        <p:blipFill>
          <a:blip r:embed="rId2"/>
          <a:stretch>
            <a:fillRect/>
          </a:stretch>
        </p:blipFill>
        <p:spPr>
          <a:xfrm>
            <a:off x="493861" y="639385"/>
            <a:ext cx="2615100" cy="730957"/>
          </a:xfrm>
          <a:prstGeom prst="rect">
            <a:avLst/>
          </a:prstGeom>
        </p:spPr>
      </p:pic>
      <p:sp>
        <p:nvSpPr>
          <p:cNvPr id="11" name="Title 1">
            <a:extLst>
              <a:ext uri="{FF2B5EF4-FFF2-40B4-BE49-F238E27FC236}">
                <a16:creationId xmlns:a16="http://schemas.microsoft.com/office/drawing/2014/main" id="{B6BD9F2A-4232-5B0D-A1E2-6138B8699603}"/>
              </a:ext>
            </a:extLst>
          </p:cNvPr>
          <p:cNvSpPr>
            <a:spLocks noGrp="1"/>
          </p:cNvSpPr>
          <p:nvPr>
            <p:ph type="ctrTitle"/>
          </p:nvPr>
        </p:nvSpPr>
        <p:spPr>
          <a:xfrm>
            <a:off x="493861" y="4718151"/>
            <a:ext cx="7376564" cy="857741"/>
          </a:xfrm>
        </p:spPr>
        <p:txBody>
          <a:bodyPr bIns="0" anchor="b">
            <a:noAutofit/>
          </a:bodyPr>
          <a:lstStyle>
            <a:lvl1pPr algn="l">
              <a:defRPr sz="6000" spc="-100" baseline="0">
                <a:solidFill>
                  <a:schemeClr val="bg1"/>
                </a:solidFill>
                <a:latin typeface="Bebas Neue" panose="020B0606020202050201" pitchFamily="34" charset="77"/>
              </a:defRPr>
            </a:lvl1pPr>
          </a:lstStyle>
          <a:p>
            <a:r>
              <a:rPr lang="en-US" dirty="0"/>
              <a:t>Click to edit</a:t>
            </a:r>
          </a:p>
        </p:txBody>
      </p:sp>
      <p:sp>
        <p:nvSpPr>
          <p:cNvPr id="12" name="Text Placeholder 29">
            <a:extLst>
              <a:ext uri="{FF2B5EF4-FFF2-40B4-BE49-F238E27FC236}">
                <a16:creationId xmlns:a16="http://schemas.microsoft.com/office/drawing/2014/main" id="{057A373F-D0CF-14B1-4335-3051DF16E6D1}"/>
              </a:ext>
            </a:extLst>
          </p:cNvPr>
          <p:cNvSpPr>
            <a:spLocks noGrp="1"/>
          </p:cNvSpPr>
          <p:nvPr>
            <p:ph type="body" sz="quarter" idx="11" hasCustomPrompt="1"/>
          </p:nvPr>
        </p:nvSpPr>
        <p:spPr>
          <a:xfrm>
            <a:off x="493861" y="5616409"/>
            <a:ext cx="7376565" cy="622722"/>
          </a:xfrm>
        </p:spPr>
        <p:txBody>
          <a:bodyPr>
            <a:normAutofit/>
          </a:bodyPr>
          <a:lstStyle>
            <a:lvl1pPr marL="0" indent="0">
              <a:buNone/>
              <a:defRPr sz="1800" b="1">
                <a:solidFill>
                  <a:schemeClr val="bg1"/>
                </a:solidFill>
                <a:latin typeface="Poppins" pitchFamily="2" charset="77"/>
                <a:cs typeface="Poppins" pitchFamily="2" charset="77"/>
              </a:defRPr>
            </a:lvl1pPr>
            <a:lvl2pPr>
              <a:buNone/>
              <a:defRPr/>
            </a:lvl2pPr>
          </a:lstStyle>
          <a:p>
            <a:pPr lvl="0"/>
            <a:r>
              <a:rPr lang="en-US" dirty="0"/>
              <a:t>Subhead – Click to edit</a:t>
            </a:r>
          </a:p>
        </p:txBody>
      </p:sp>
      <p:pic>
        <p:nvPicPr>
          <p:cNvPr id="2" name="Picture 1" descr="A picture containing text, sign, clipart&#10;&#10;Description automatically generated">
            <a:extLst>
              <a:ext uri="{FF2B5EF4-FFF2-40B4-BE49-F238E27FC236}">
                <a16:creationId xmlns:a16="http://schemas.microsoft.com/office/drawing/2014/main" id="{14BAF55C-3136-58E4-EF2B-22BEF361E776}"/>
              </a:ext>
            </a:extLst>
          </p:cNvPr>
          <p:cNvPicPr>
            <a:picLocks noChangeAspect="1"/>
          </p:cNvPicPr>
          <p:nvPr userDrawn="1"/>
        </p:nvPicPr>
        <p:blipFill rotWithShape="1">
          <a:blip r:embed="rId3">
            <a:extLst>
              <a:ext uri="{BEBA8EAE-BF5A-486C-A8C5-ECC9F3942E4B}">
                <a14:imgProps xmlns:a14="http://schemas.microsoft.com/office/drawing/2010/main">
                  <a14:imgLayer r:embed="rId4">
                    <a14:imgEffect>
                      <a14:brightnessContrast bright="100000"/>
                    </a14:imgEffect>
                  </a14:imgLayer>
                </a14:imgProps>
              </a:ext>
            </a:extLst>
          </a:blip>
          <a:srcRect t="1" b="30703"/>
          <a:stretch/>
        </p:blipFill>
        <p:spPr>
          <a:xfrm>
            <a:off x="493861" y="639971"/>
            <a:ext cx="2615100" cy="506535"/>
          </a:xfrm>
          <a:prstGeom prst="rect">
            <a:avLst/>
          </a:prstGeom>
        </p:spPr>
      </p:pic>
    </p:spTree>
    <p:extLst>
      <p:ext uri="{BB962C8B-B14F-4D97-AF65-F5344CB8AC3E}">
        <p14:creationId xmlns:p14="http://schemas.microsoft.com/office/powerpoint/2010/main" val="14707165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 - 02 Photo">
    <p:bg>
      <p:bgPr>
        <a:solidFill>
          <a:schemeClr val="tx2"/>
        </a:solidFill>
        <a:effectLst/>
      </p:bgPr>
    </p:bg>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9C7D6C73-0BB8-26F0-AB84-88774821D9CA}"/>
              </a:ext>
            </a:extLst>
          </p:cNvPr>
          <p:cNvCxnSpPr>
            <a:cxnSpLocks/>
          </p:cNvCxnSpPr>
          <p:nvPr userDrawn="1"/>
        </p:nvCxnSpPr>
        <p:spPr>
          <a:xfrm>
            <a:off x="493861" y="1282108"/>
            <a:ext cx="11698139" cy="0"/>
          </a:xfrm>
          <a:prstGeom prst="line">
            <a:avLst/>
          </a:prstGeom>
          <a:ln w="181229">
            <a:gradFill flip="none" rotWithShape="1">
              <a:gsLst>
                <a:gs pos="28000">
                  <a:srgbClr val="0A7178"/>
                </a:gs>
                <a:gs pos="81000">
                  <a:schemeClr val="bg1"/>
                </a:gs>
              </a:gsLst>
              <a:lin ang="0" scaled="1"/>
              <a:tileRect/>
            </a:gradFill>
          </a:ln>
        </p:spPr>
        <p:style>
          <a:lnRef idx="1">
            <a:schemeClr val="accent1"/>
          </a:lnRef>
          <a:fillRef idx="0">
            <a:schemeClr val="accent1"/>
          </a:fillRef>
          <a:effectRef idx="0">
            <a:schemeClr val="accent1"/>
          </a:effectRef>
          <a:fontRef idx="minor">
            <a:schemeClr val="tx1"/>
          </a:fontRef>
        </p:style>
      </p:cxnSp>
      <p:pic>
        <p:nvPicPr>
          <p:cNvPr id="10" name="Picture 9" descr="A picture containing text, sign, clipart&#10;&#10;Description automatically generated">
            <a:extLst>
              <a:ext uri="{FF2B5EF4-FFF2-40B4-BE49-F238E27FC236}">
                <a16:creationId xmlns:a16="http://schemas.microsoft.com/office/drawing/2014/main" id="{76C8341A-B203-9BCA-4F67-D8C200A622B8}"/>
              </a:ext>
            </a:extLst>
          </p:cNvPr>
          <p:cNvPicPr>
            <a:picLocks noChangeAspect="1"/>
          </p:cNvPicPr>
          <p:nvPr userDrawn="1"/>
        </p:nvPicPr>
        <p:blipFill>
          <a:blip r:embed="rId2"/>
          <a:stretch>
            <a:fillRect/>
          </a:stretch>
        </p:blipFill>
        <p:spPr>
          <a:xfrm>
            <a:off x="493861" y="639385"/>
            <a:ext cx="2615100" cy="730957"/>
          </a:xfrm>
          <a:prstGeom prst="rect">
            <a:avLst/>
          </a:prstGeom>
        </p:spPr>
      </p:pic>
      <p:sp>
        <p:nvSpPr>
          <p:cNvPr id="11" name="Title 1">
            <a:extLst>
              <a:ext uri="{FF2B5EF4-FFF2-40B4-BE49-F238E27FC236}">
                <a16:creationId xmlns:a16="http://schemas.microsoft.com/office/drawing/2014/main" id="{B6BD9F2A-4232-5B0D-A1E2-6138B8699603}"/>
              </a:ext>
            </a:extLst>
          </p:cNvPr>
          <p:cNvSpPr>
            <a:spLocks noGrp="1"/>
          </p:cNvSpPr>
          <p:nvPr>
            <p:ph type="ctrTitle"/>
          </p:nvPr>
        </p:nvSpPr>
        <p:spPr>
          <a:xfrm>
            <a:off x="493861" y="4718151"/>
            <a:ext cx="7376564" cy="857741"/>
          </a:xfrm>
        </p:spPr>
        <p:txBody>
          <a:bodyPr bIns="0" anchor="b">
            <a:noAutofit/>
          </a:bodyPr>
          <a:lstStyle>
            <a:lvl1pPr algn="l">
              <a:defRPr sz="6000" spc="-100" baseline="0">
                <a:solidFill>
                  <a:schemeClr val="bg1"/>
                </a:solidFill>
                <a:latin typeface="Bebas Neue" panose="020B0606020202050201" pitchFamily="34" charset="77"/>
              </a:defRPr>
            </a:lvl1pPr>
          </a:lstStyle>
          <a:p>
            <a:r>
              <a:rPr lang="en-US" dirty="0"/>
              <a:t>Click to edit</a:t>
            </a:r>
          </a:p>
        </p:txBody>
      </p:sp>
      <p:sp>
        <p:nvSpPr>
          <p:cNvPr id="12" name="Text Placeholder 29">
            <a:extLst>
              <a:ext uri="{FF2B5EF4-FFF2-40B4-BE49-F238E27FC236}">
                <a16:creationId xmlns:a16="http://schemas.microsoft.com/office/drawing/2014/main" id="{057A373F-D0CF-14B1-4335-3051DF16E6D1}"/>
              </a:ext>
            </a:extLst>
          </p:cNvPr>
          <p:cNvSpPr>
            <a:spLocks noGrp="1"/>
          </p:cNvSpPr>
          <p:nvPr>
            <p:ph type="body" sz="quarter" idx="11" hasCustomPrompt="1"/>
          </p:nvPr>
        </p:nvSpPr>
        <p:spPr>
          <a:xfrm>
            <a:off x="493861" y="5616409"/>
            <a:ext cx="7376565" cy="622722"/>
          </a:xfrm>
        </p:spPr>
        <p:txBody>
          <a:bodyPr>
            <a:normAutofit/>
          </a:bodyPr>
          <a:lstStyle>
            <a:lvl1pPr marL="0" indent="0">
              <a:buNone/>
              <a:defRPr sz="1800" b="1">
                <a:solidFill>
                  <a:schemeClr val="bg1"/>
                </a:solidFill>
                <a:latin typeface="Poppins" pitchFamily="2" charset="77"/>
                <a:cs typeface="Poppins" pitchFamily="2" charset="77"/>
              </a:defRPr>
            </a:lvl1pPr>
            <a:lvl2pPr>
              <a:buNone/>
              <a:defRPr/>
            </a:lvl2pPr>
          </a:lstStyle>
          <a:p>
            <a:pPr lvl="0"/>
            <a:r>
              <a:rPr lang="en-US" dirty="0"/>
              <a:t>Subhead – Click to edit</a:t>
            </a:r>
          </a:p>
        </p:txBody>
      </p:sp>
      <p:pic>
        <p:nvPicPr>
          <p:cNvPr id="2" name="Picture 1" descr="A picture containing text, sign, clipart&#10;&#10;Description automatically generated">
            <a:extLst>
              <a:ext uri="{FF2B5EF4-FFF2-40B4-BE49-F238E27FC236}">
                <a16:creationId xmlns:a16="http://schemas.microsoft.com/office/drawing/2014/main" id="{14BAF55C-3136-58E4-EF2B-22BEF361E776}"/>
              </a:ext>
            </a:extLst>
          </p:cNvPr>
          <p:cNvPicPr>
            <a:picLocks noChangeAspect="1"/>
          </p:cNvPicPr>
          <p:nvPr userDrawn="1"/>
        </p:nvPicPr>
        <p:blipFill rotWithShape="1">
          <a:blip r:embed="rId3">
            <a:extLst>
              <a:ext uri="{BEBA8EAE-BF5A-486C-A8C5-ECC9F3942E4B}">
                <a14:imgProps xmlns:a14="http://schemas.microsoft.com/office/drawing/2010/main">
                  <a14:imgLayer r:embed="rId4">
                    <a14:imgEffect>
                      <a14:brightnessContrast bright="100000"/>
                    </a14:imgEffect>
                  </a14:imgLayer>
                </a14:imgProps>
              </a:ext>
            </a:extLst>
          </a:blip>
          <a:srcRect t="1" b="30703"/>
          <a:stretch/>
        </p:blipFill>
        <p:spPr>
          <a:xfrm>
            <a:off x="493861" y="639971"/>
            <a:ext cx="2615100" cy="506535"/>
          </a:xfrm>
          <a:prstGeom prst="rect">
            <a:avLst/>
          </a:prstGeom>
        </p:spPr>
      </p:pic>
      <p:sp>
        <p:nvSpPr>
          <p:cNvPr id="13" name="Picture Placeholder 12">
            <a:extLst>
              <a:ext uri="{FF2B5EF4-FFF2-40B4-BE49-F238E27FC236}">
                <a16:creationId xmlns:a16="http://schemas.microsoft.com/office/drawing/2014/main" id="{7961236F-D4DD-96C4-071F-CC3A8381FACB}"/>
              </a:ext>
            </a:extLst>
          </p:cNvPr>
          <p:cNvSpPr>
            <a:spLocks noGrp="1"/>
          </p:cNvSpPr>
          <p:nvPr>
            <p:ph type="pic" sz="quarter" idx="12"/>
          </p:nvPr>
        </p:nvSpPr>
        <p:spPr>
          <a:xfrm>
            <a:off x="8229599" y="0"/>
            <a:ext cx="3962401" cy="6858000"/>
          </a:xfrm>
          <a:custGeom>
            <a:avLst/>
            <a:gdLst>
              <a:gd name="connsiteX0" fmla="*/ 495512 w 3962401"/>
              <a:gd name="connsiteY0" fmla="*/ 1369832 h 6858000"/>
              <a:gd name="connsiteX1" fmla="*/ 3962401 w 3962401"/>
              <a:gd name="connsiteY1" fmla="*/ 1369832 h 6858000"/>
              <a:gd name="connsiteX2" fmla="*/ 3962401 w 3962401"/>
              <a:gd name="connsiteY2" fmla="*/ 6858000 h 6858000"/>
              <a:gd name="connsiteX3" fmla="*/ 1537489 w 3962401"/>
              <a:gd name="connsiteY3" fmla="*/ 6858000 h 6858000"/>
              <a:gd name="connsiteX4" fmla="*/ 1537489 w 3962401"/>
              <a:gd name="connsiteY4" fmla="*/ 6857999 h 6858000"/>
              <a:gd name="connsiteX5" fmla="*/ 1549519 w 3962401"/>
              <a:gd name="connsiteY5" fmla="*/ 6857999 h 6858000"/>
              <a:gd name="connsiteX6" fmla="*/ 1537489 w 3962401"/>
              <a:gd name="connsiteY6" fmla="*/ 6847578 h 6858000"/>
              <a:gd name="connsiteX7" fmla="*/ 1537489 w 3962401"/>
              <a:gd name="connsiteY7" fmla="*/ 6845968 h 6858000"/>
              <a:gd name="connsiteX8" fmla="*/ 1535630 w 3962401"/>
              <a:gd name="connsiteY8" fmla="*/ 6845968 h 6858000"/>
              <a:gd name="connsiteX9" fmla="*/ 1497891 w 3962401"/>
              <a:gd name="connsiteY9" fmla="*/ 6813277 h 6858000"/>
              <a:gd name="connsiteX10" fmla="*/ 0 w 3962401"/>
              <a:gd name="connsiteY10" fmla="*/ 3429000 h 6858000"/>
              <a:gd name="connsiteX11" fmla="*/ 403876 w 3962401"/>
              <a:gd name="connsiteY11" fmla="*/ 1547455 h 6858000"/>
              <a:gd name="connsiteX12" fmla="*/ 1549520 w 3962401"/>
              <a:gd name="connsiteY12" fmla="*/ 0 h 6858000"/>
              <a:gd name="connsiteX13" fmla="*/ 3962401 w 3962401"/>
              <a:gd name="connsiteY13" fmla="*/ 0 h 6858000"/>
              <a:gd name="connsiteX14" fmla="*/ 3962401 w 3962401"/>
              <a:gd name="connsiteY14" fmla="*/ 1196096 h 6858000"/>
              <a:gd name="connsiteX15" fmla="*/ 585144 w 3962401"/>
              <a:gd name="connsiteY15" fmla="*/ 1196096 h 6858000"/>
              <a:gd name="connsiteX16" fmla="*/ 619570 w 3962401"/>
              <a:gd name="connsiteY16" fmla="*/ 1129367 h 6858000"/>
              <a:gd name="connsiteX17" fmla="*/ 1497891 w 3962401"/>
              <a:gd name="connsiteY17" fmla="*/ 4472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962401" h="6858000">
                <a:moveTo>
                  <a:pt x="495512" y="1369832"/>
                </a:moveTo>
                <a:lnTo>
                  <a:pt x="3962401" y="1369832"/>
                </a:lnTo>
                <a:lnTo>
                  <a:pt x="3962401" y="6858000"/>
                </a:lnTo>
                <a:lnTo>
                  <a:pt x="1537489" y="6858000"/>
                </a:lnTo>
                <a:lnTo>
                  <a:pt x="1537489" y="6857999"/>
                </a:lnTo>
                <a:lnTo>
                  <a:pt x="1549519" y="6857999"/>
                </a:lnTo>
                <a:lnTo>
                  <a:pt x="1537489" y="6847578"/>
                </a:lnTo>
                <a:lnTo>
                  <a:pt x="1537489" y="6845968"/>
                </a:lnTo>
                <a:lnTo>
                  <a:pt x="1535630" y="6845968"/>
                </a:lnTo>
                <a:lnTo>
                  <a:pt x="1497891" y="6813277"/>
                </a:lnTo>
                <a:cubicBezTo>
                  <a:pt x="577705" y="5976931"/>
                  <a:pt x="0" y="4770431"/>
                  <a:pt x="0" y="3429000"/>
                </a:cubicBezTo>
                <a:cubicBezTo>
                  <a:pt x="0" y="2758285"/>
                  <a:pt x="144426" y="2121302"/>
                  <a:pt x="403876" y="1547455"/>
                </a:cubicBezTo>
                <a:close/>
                <a:moveTo>
                  <a:pt x="1549520" y="0"/>
                </a:moveTo>
                <a:lnTo>
                  <a:pt x="3962401" y="0"/>
                </a:lnTo>
                <a:lnTo>
                  <a:pt x="3962401" y="1196096"/>
                </a:lnTo>
                <a:lnTo>
                  <a:pt x="585144" y="1196096"/>
                </a:lnTo>
                <a:lnTo>
                  <a:pt x="619570" y="1129367"/>
                </a:lnTo>
                <a:cubicBezTo>
                  <a:pt x="855913" y="724035"/>
                  <a:pt x="1152821" y="358352"/>
                  <a:pt x="1497891" y="44722"/>
                </a:cubicBezTo>
                <a:close/>
              </a:path>
            </a:pathLst>
          </a:custGeom>
          <a:solidFill>
            <a:schemeClr val="tx2"/>
          </a:solidFill>
        </p:spPr>
        <p:txBody>
          <a:bodyPr wrap="square" anchor="ctr">
            <a:noAutofit/>
          </a:bodyPr>
          <a:lstStyle>
            <a:lvl1pPr marL="0" indent="0" algn="ctr">
              <a:buNone/>
              <a:defRPr>
                <a:solidFill>
                  <a:schemeClr val="bg1"/>
                </a:solidFill>
              </a:defRPr>
            </a:lvl1pPr>
          </a:lstStyle>
          <a:p>
            <a:endParaRPr lang="en-US" dirty="0"/>
          </a:p>
        </p:txBody>
      </p:sp>
    </p:spTree>
    <p:extLst>
      <p:ext uri="{BB962C8B-B14F-4D97-AF65-F5344CB8AC3E}">
        <p14:creationId xmlns:p14="http://schemas.microsoft.com/office/powerpoint/2010/main" val="13131971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1_Title - 02 Photo">
    <p:bg>
      <p:bgPr>
        <a:solidFill>
          <a:schemeClr val="tx2"/>
        </a:solidFill>
        <a:effectLst/>
      </p:bgPr>
    </p:bg>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FD76E079-7BD1-E2BA-6FDE-082EE232F9AC}"/>
              </a:ext>
            </a:extLst>
          </p:cNvPr>
          <p:cNvPicPr>
            <a:picLocks noChangeAspect="1"/>
          </p:cNvPicPr>
          <p:nvPr userDrawn="1"/>
        </p:nvPicPr>
        <p:blipFill rotWithShape="1">
          <a:blip r:embed="rId2">
            <a:extLst>
              <a:ext uri="{96DAC541-7B7A-43D3-8B79-37D633B846F1}">
                <asvg:svgBlip xmlns:asvg="http://schemas.microsoft.com/office/drawing/2016/SVG/main" xmlns="" r:embed="rId3"/>
              </a:ext>
            </a:extLst>
          </a:blip>
          <a:srcRect b="47208"/>
          <a:stretch/>
        </p:blipFill>
        <p:spPr>
          <a:xfrm>
            <a:off x="6919575" y="5595172"/>
            <a:ext cx="2413973" cy="1274384"/>
          </a:xfrm>
          <a:prstGeom prst="rect">
            <a:avLst/>
          </a:prstGeom>
        </p:spPr>
      </p:pic>
      <p:pic>
        <p:nvPicPr>
          <p:cNvPr id="4" name="Graphic 3">
            <a:extLst>
              <a:ext uri="{FF2B5EF4-FFF2-40B4-BE49-F238E27FC236}">
                <a16:creationId xmlns:a16="http://schemas.microsoft.com/office/drawing/2014/main" id="{3EA6593A-E5DA-15A6-6983-D02CA85935E3}"/>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6844625" y="283880"/>
            <a:ext cx="1702023" cy="1702023"/>
          </a:xfrm>
          <a:prstGeom prst="rect">
            <a:avLst/>
          </a:prstGeom>
        </p:spPr>
      </p:pic>
      <p:pic>
        <p:nvPicPr>
          <p:cNvPr id="5" name="Graphic 4">
            <a:extLst>
              <a:ext uri="{FF2B5EF4-FFF2-40B4-BE49-F238E27FC236}">
                <a16:creationId xmlns:a16="http://schemas.microsoft.com/office/drawing/2014/main" id="{F0893AA7-D07D-6D88-8F0C-7F75693B342F}"/>
              </a:ext>
            </a:extLst>
          </p:cNvPr>
          <p:cNvPicPr>
            <a:picLocks noChangeAspect="1"/>
          </p:cNvPicPr>
          <p:nvPr userDrawn="1"/>
        </p:nvPicPr>
        <p:blipFill rotWithShape="1">
          <a:blip r:embed="rId2">
            <a:extLst>
              <a:ext uri="{96DAC541-7B7A-43D3-8B79-37D633B846F1}">
                <asvg:svgBlip xmlns:asvg="http://schemas.microsoft.com/office/drawing/2016/SVG/main" xmlns="" r:embed="rId3"/>
              </a:ext>
            </a:extLst>
          </a:blip>
          <a:srcRect t="49926" b="1"/>
          <a:stretch/>
        </p:blipFill>
        <p:spPr>
          <a:xfrm>
            <a:off x="7989900" y="-12927"/>
            <a:ext cx="990866" cy="496161"/>
          </a:xfrm>
          <a:prstGeom prst="rect">
            <a:avLst/>
          </a:prstGeom>
        </p:spPr>
      </p:pic>
      <p:cxnSp>
        <p:nvCxnSpPr>
          <p:cNvPr id="9" name="Straight Connector 8">
            <a:extLst>
              <a:ext uri="{FF2B5EF4-FFF2-40B4-BE49-F238E27FC236}">
                <a16:creationId xmlns:a16="http://schemas.microsoft.com/office/drawing/2014/main" id="{9C7D6C73-0BB8-26F0-AB84-88774821D9CA}"/>
              </a:ext>
            </a:extLst>
          </p:cNvPr>
          <p:cNvCxnSpPr>
            <a:cxnSpLocks/>
          </p:cNvCxnSpPr>
          <p:nvPr userDrawn="1"/>
        </p:nvCxnSpPr>
        <p:spPr>
          <a:xfrm>
            <a:off x="493861" y="1282108"/>
            <a:ext cx="11698139" cy="0"/>
          </a:xfrm>
          <a:prstGeom prst="line">
            <a:avLst/>
          </a:prstGeom>
          <a:ln w="181229">
            <a:gradFill flip="none" rotWithShape="1">
              <a:gsLst>
                <a:gs pos="28000">
                  <a:srgbClr val="0A7178"/>
                </a:gs>
                <a:gs pos="81000">
                  <a:schemeClr val="bg1"/>
                </a:gs>
              </a:gsLst>
              <a:lin ang="0" scaled="1"/>
              <a:tileRect/>
            </a:gradFill>
          </a:ln>
        </p:spPr>
        <p:style>
          <a:lnRef idx="1">
            <a:schemeClr val="accent1"/>
          </a:lnRef>
          <a:fillRef idx="0">
            <a:schemeClr val="accent1"/>
          </a:fillRef>
          <a:effectRef idx="0">
            <a:schemeClr val="accent1"/>
          </a:effectRef>
          <a:fontRef idx="minor">
            <a:schemeClr val="tx1"/>
          </a:fontRef>
        </p:style>
      </p:cxnSp>
      <p:pic>
        <p:nvPicPr>
          <p:cNvPr id="10" name="Picture 9" descr="A picture containing text, sign, clipart&#10;&#10;Description automatically generated">
            <a:extLst>
              <a:ext uri="{FF2B5EF4-FFF2-40B4-BE49-F238E27FC236}">
                <a16:creationId xmlns:a16="http://schemas.microsoft.com/office/drawing/2014/main" id="{76C8341A-B203-9BCA-4F67-D8C200A622B8}"/>
              </a:ext>
            </a:extLst>
          </p:cNvPr>
          <p:cNvPicPr>
            <a:picLocks noChangeAspect="1"/>
          </p:cNvPicPr>
          <p:nvPr userDrawn="1"/>
        </p:nvPicPr>
        <p:blipFill>
          <a:blip r:embed="rId4"/>
          <a:stretch>
            <a:fillRect/>
          </a:stretch>
        </p:blipFill>
        <p:spPr>
          <a:xfrm>
            <a:off x="493861" y="639385"/>
            <a:ext cx="2615100" cy="730957"/>
          </a:xfrm>
          <a:prstGeom prst="rect">
            <a:avLst/>
          </a:prstGeom>
        </p:spPr>
      </p:pic>
      <p:sp>
        <p:nvSpPr>
          <p:cNvPr id="11" name="Title 1">
            <a:extLst>
              <a:ext uri="{FF2B5EF4-FFF2-40B4-BE49-F238E27FC236}">
                <a16:creationId xmlns:a16="http://schemas.microsoft.com/office/drawing/2014/main" id="{B6BD9F2A-4232-5B0D-A1E2-6138B8699603}"/>
              </a:ext>
            </a:extLst>
          </p:cNvPr>
          <p:cNvSpPr>
            <a:spLocks noGrp="1"/>
          </p:cNvSpPr>
          <p:nvPr>
            <p:ph type="ctrTitle"/>
          </p:nvPr>
        </p:nvSpPr>
        <p:spPr>
          <a:xfrm>
            <a:off x="493861" y="4718151"/>
            <a:ext cx="7376564" cy="857741"/>
          </a:xfrm>
        </p:spPr>
        <p:txBody>
          <a:bodyPr bIns="0" anchor="b">
            <a:noAutofit/>
          </a:bodyPr>
          <a:lstStyle>
            <a:lvl1pPr algn="l">
              <a:defRPr sz="6000" spc="-100" baseline="0">
                <a:solidFill>
                  <a:schemeClr val="bg1"/>
                </a:solidFill>
                <a:latin typeface="Bebas Neue" panose="020B0606020202050201" pitchFamily="34" charset="77"/>
              </a:defRPr>
            </a:lvl1pPr>
          </a:lstStyle>
          <a:p>
            <a:r>
              <a:rPr lang="en-US" dirty="0"/>
              <a:t>Click to edit</a:t>
            </a:r>
          </a:p>
        </p:txBody>
      </p:sp>
      <p:sp>
        <p:nvSpPr>
          <p:cNvPr id="12" name="Text Placeholder 29">
            <a:extLst>
              <a:ext uri="{FF2B5EF4-FFF2-40B4-BE49-F238E27FC236}">
                <a16:creationId xmlns:a16="http://schemas.microsoft.com/office/drawing/2014/main" id="{057A373F-D0CF-14B1-4335-3051DF16E6D1}"/>
              </a:ext>
            </a:extLst>
          </p:cNvPr>
          <p:cNvSpPr>
            <a:spLocks noGrp="1"/>
          </p:cNvSpPr>
          <p:nvPr>
            <p:ph type="body" sz="quarter" idx="11" hasCustomPrompt="1"/>
          </p:nvPr>
        </p:nvSpPr>
        <p:spPr>
          <a:xfrm>
            <a:off x="493861" y="5616409"/>
            <a:ext cx="7376565" cy="622722"/>
          </a:xfrm>
        </p:spPr>
        <p:txBody>
          <a:bodyPr>
            <a:normAutofit/>
          </a:bodyPr>
          <a:lstStyle>
            <a:lvl1pPr marL="0" indent="0">
              <a:buNone/>
              <a:defRPr sz="1800" b="1">
                <a:solidFill>
                  <a:schemeClr val="bg1"/>
                </a:solidFill>
                <a:latin typeface="Poppins" pitchFamily="2" charset="77"/>
                <a:cs typeface="Poppins" pitchFamily="2" charset="77"/>
              </a:defRPr>
            </a:lvl1pPr>
            <a:lvl2pPr>
              <a:buNone/>
              <a:defRPr/>
            </a:lvl2pPr>
          </a:lstStyle>
          <a:p>
            <a:pPr lvl="0"/>
            <a:r>
              <a:rPr lang="en-US" dirty="0"/>
              <a:t>Subhead – Click to edit</a:t>
            </a:r>
          </a:p>
        </p:txBody>
      </p:sp>
      <p:pic>
        <p:nvPicPr>
          <p:cNvPr id="2" name="Picture 1" descr="A picture containing text, sign, clipart&#10;&#10;Description automatically generated">
            <a:extLst>
              <a:ext uri="{FF2B5EF4-FFF2-40B4-BE49-F238E27FC236}">
                <a16:creationId xmlns:a16="http://schemas.microsoft.com/office/drawing/2014/main" id="{14BAF55C-3136-58E4-EF2B-22BEF361E776}"/>
              </a:ext>
            </a:extLst>
          </p:cNvPr>
          <p:cNvPicPr>
            <a:picLocks noChangeAspect="1"/>
          </p:cNvPicPr>
          <p:nvPr userDrawn="1"/>
        </p:nvPicPr>
        <p:blipFill rotWithShape="1">
          <a:blip r:embed="rId5">
            <a:extLst>
              <a:ext uri="{BEBA8EAE-BF5A-486C-A8C5-ECC9F3942E4B}">
                <a14:imgProps xmlns:a14="http://schemas.microsoft.com/office/drawing/2010/main">
                  <a14:imgLayer r:embed="rId6">
                    <a14:imgEffect>
                      <a14:brightnessContrast bright="100000"/>
                    </a14:imgEffect>
                  </a14:imgLayer>
                </a14:imgProps>
              </a:ext>
            </a:extLst>
          </a:blip>
          <a:srcRect t="1" b="30703"/>
          <a:stretch/>
        </p:blipFill>
        <p:spPr>
          <a:xfrm>
            <a:off x="493861" y="639971"/>
            <a:ext cx="2615100" cy="506535"/>
          </a:xfrm>
          <a:prstGeom prst="rect">
            <a:avLst/>
          </a:prstGeom>
        </p:spPr>
      </p:pic>
      <p:sp>
        <p:nvSpPr>
          <p:cNvPr id="13" name="Picture Placeholder 12">
            <a:extLst>
              <a:ext uri="{FF2B5EF4-FFF2-40B4-BE49-F238E27FC236}">
                <a16:creationId xmlns:a16="http://schemas.microsoft.com/office/drawing/2014/main" id="{7961236F-D4DD-96C4-071F-CC3A8381FACB}"/>
              </a:ext>
            </a:extLst>
          </p:cNvPr>
          <p:cNvSpPr>
            <a:spLocks noGrp="1"/>
          </p:cNvSpPr>
          <p:nvPr>
            <p:ph type="pic" sz="quarter" idx="12"/>
          </p:nvPr>
        </p:nvSpPr>
        <p:spPr>
          <a:xfrm>
            <a:off x="8229599" y="0"/>
            <a:ext cx="3962401" cy="6858000"/>
          </a:xfrm>
          <a:custGeom>
            <a:avLst/>
            <a:gdLst>
              <a:gd name="connsiteX0" fmla="*/ 495512 w 3962401"/>
              <a:gd name="connsiteY0" fmla="*/ 1369832 h 6858000"/>
              <a:gd name="connsiteX1" fmla="*/ 3962401 w 3962401"/>
              <a:gd name="connsiteY1" fmla="*/ 1369832 h 6858000"/>
              <a:gd name="connsiteX2" fmla="*/ 3962401 w 3962401"/>
              <a:gd name="connsiteY2" fmla="*/ 6858000 h 6858000"/>
              <a:gd name="connsiteX3" fmla="*/ 1537489 w 3962401"/>
              <a:gd name="connsiteY3" fmla="*/ 6858000 h 6858000"/>
              <a:gd name="connsiteX4" fmla="*/ 1537489 w 3962401"/>
              <a:gd name="connsiteY4" fmla="*/ 6857999 h 6858000"/>
              <a:gd name="connsiteX5" fmla="*/ 1549519 w 3962401"/>
              <a:gd name="connsiteY5" fmla="*/ 6857999 h 6858000"/>
              <a:gd name="connsiteX6" fmla="*/ 1537489 w 3962401"/>
              <a:gd name="connsiteY6" fmla="*/ 6847578 h 6858000"/>
              <a:gd name="connsiteX7" fmla="*/ 1537489 w 3962401"/>
              <a:gd name="connsiteY7" fmla="*/ 6845968 h 6858000"/>
              <a:gd name="connsiteX8" fmla="*/ 1535630 w 3962401"/>
              <a:gd name="connsiteY8" fmla="*/ 6845968 h 6858000"/>
              <a:gd name="connsiteX9" fmla="*/ 1497891 w 3962401"/>
              <a:gd name="connsiteY9" fmla="*/ 6813277 h 6858000"/>
              <a:gd name="connsiteX10" fmla="*/ 0 w 3962401"/>
              <a:gd name="connsiteY10" fmla="*/ 3429000 h 6858000"/>
              <a:gd name="connsiteX11" fmla="*/ 403876 w 3962401"/>
              <a:gd name="connsiteY11" fmla="*/ 1547455 h 6858000"/>
              <a:gd name="connsiteX12" fmla="*/ 1549520 w 3962401"/>
              <a:gd name="connsiteY12" fmla="*/ 0 h 6858000"/>
              <a:gd name="connsiteX13" fmla="*/ 3962401 w 3962401"/>
              <a:gd name="connsiteY13" fmla="*/ 0 h 6858000"/>
              <a:gd name="connsiteX14" fmla="*/ 3962401 w 3962401"/>
              <a:gd name="connsiteY14" fmla="*/ 1196096 h 6858000"/>
              <a:gd name="connsiteX15" fmla="*/ 585144 w 3962401"/>
              <a:gd name="connsiteY15" fmla="*/ 1196096 h 6858000"/>
              <a:gd name="connsiteX16" fmla="*/ 619570 w 3962401"/>
              <a:gd name="connsiteY16" fmla="*/ 1129367 h 6858000"/>
              <a:gd name="connsiteX17" fmla="*/ 1497891 w 3962401"/>
              <a:gd name="connsiteY17" fmla="*/ 4472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962401" h="6858000">
                <a:moveTo>
                  <a:pt x="495512" y="1369832"/>
                </a:moveTo>
                <a:lnTo>
                  <a:pt x="3962401" y="1369832"/>
                </a:lnTo>
                <a:lnTo>
                  <a:pt x="3962401" y="6858000"/>
                </a:lnTo>
                <a:lnTo>
                  <a:pt x="1537489" y="6858000"/>
                </a:lnTo>
                <a:lnTo>
                  <a:pt x="1537489" y="6857999"/>
                </a:lnTo>
                <a:lnTo>
                  <a:pt x="1549519" y="6857999"/>
                </a:lnTo>
                <a:lnTo>
                  <a:pt x="1537489" y="6847578"/>
                </a:lnTo>
                <a:lnTo>
                  <a:pt x="1537489" y="6845968"/>
                </a:lnTo>
                <a:lnTo>
                  <a:pt x="1535630" y="6845968"/>
                </a:lnTo>
                <a:lnTo>
                  <a:pt x="1497891" y="6813277"/>
                </a:lnTo>
                <a:cubicBezTo>
                  <a:pt x="577705" y="5976931"/>
                  <a:pt x="0" y="4770431"/>
                  <a:pt x="0" y="3429000"/>
                </a:cubicBezTo>
                <a:cubicBezTo>
                  <a:pt x="0" y="2758285"/>
                  <a:pt x="144426" y="2121302"/>
                  <a:pt x="403876" y="1547455"/>
                </a:cubicBezTo>
                <a:close/>
                <a:moveTo>
                  <a:pt x="1549520" y="0"/>
                </a:moveTo>
                <a:lnTo>
                  <a:pt x="3962401" y="0"/>
                </a:lnTo>
                <a:lnTo>
                  <a:pt x="3962401" y="1196096"/>
                </a:lnTo>
                <a:lnTo>
                  <a:pt x="585144" y="1196096"/>
                </a:lnTo>
                <a:lnTo>
                  <a:pt x="619570" y="1129367"/>
                </a:lnTo>
                <a:cubicBezTo>
                  <a:pt x="855913" y="724035"/>
                  <a:pt x="1152821" y="358352"/>
                  <a:pt x="1497891" y="44722"/>
                </a:cubicBezTo>
                <a:close/>
              </a:path>
            </a:pathLst>
          </a:custGeom>
          <a:solidFill>
            <a:schemeClr val="tx2"/>
          </a:solidFill>
        </p:spPr>
        <p:txBody>
          <a:bodyPr wrap="square" anchor="ctr">
            <a:noAutofit/>
          </a:bodyPr>
          <a:lstStyle>
            <a:lvl1pPr marL="0" indent="0" algn="ctr">
              <a:buNone/>
              <a:defRPr>
                <a:solidFill>
                  <a:schemeClr val="bg1"/>
                </a:solidFill>
              </a:defRPr>
            </a:lvl1pPr>
          </a:lstStyle>
          <a:p>
            <a:endParaRPr lang="en-US" dirty="0"/>
          </a:p>
        </p:txBody>
      </p:sp>
    </p:spTree>
    <p:extLst>
      <p:ext uri="{BB962C8B-B14F-4D97-AF65-F5344CB8AC3E}">
        <p14:creationId xmlns:p14="http://schemas.microsoft.com/office/powerpoint/2010/main" val="30621901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Section Header - 03">
    <p:bg>
      <p:bgPr>
        <a:solidFill>
          <a:schemeClr val="accent3">
            <a:lumMod val="20000"/>
            <a:lumOff val="80000"/>
          </a:schemeClr>
        </a:solidFill>
        <a:effectLst/>
      </p:bgPr>
    </p:bg>
    <p:spTree>
      <p:nvGrpSpPr>
        <p:cNvPr id="1" name=""/>
        <p:cNvGrpSpPr/>
        <p:nvPr/>
      </p:nvGrpSpPr>
      <p:grpSpPr>
        <a:xfrm>
          <a:off x="0" y="0"/>
          <a:ext cx="0" cy="0"/>
          <a:chOff x="0" y="0"/>
          <a:chExt cx="0" cy="0"/>
        </a:xfrm>
      </p:grpSpPr>
      <p:pic>
        <p:nvPicPr>
          <p:cNvPr id="16" name="Picture 15" descr="A picture containing text, sign, clipart&#10;&#10;Description automatically generated">
            <a:extLst>
              <a:ext uri="{FF2B5EF4-FFF2-40B4-BE49-F238E27FC236}">
                <a16:creationId xmlns:a16="http://schemas.microsoft.com/office/drawing/2014/main" id="{598A0CBF-F1B1-DED7-62B2-72DE59276A3A}"/>
              </a:ext>
            </a:extLst>
          </p:cNvPr>
          <p:cNvPicPr>
            <a:picLocks noChangeAspect="1"/>
          </p:cNvPicPr>
          <p:nvPr userDrawn="1"/>
        </p:nvPicPr>
        <p:blipFill>
          <a:blip r:embed="rId2"/>
          <a:stretch>
            <a:fillRect/>
          </a:stretch>
        </p:blipFill>
        <p:spPr>
          <a:xfrm>
            <a:off x="950381" y="941389"/>
            <a:ext cx="1357396" cy="379411"/>
          </a:xfrm>
          <a:prstGeom prst="rect">
            <a:avLst/>
          </a:prstGeom>
        </p:spPr>
      </p:pic>
      <p:sp>
        <p:nvSpPr>
          <p:cNvPr id="23" name="Title 1">
            <a:extLst>
              <a:ext uri="{FF2B5EF4-FFF2-40B4-BE49-F238E27FC236}">
                <a16:creationId xmlns:a16="http://schemas.microsoft.com/office/drawing/2014/main" id="{96CDF935-B817-535D-F83D-336DACB9437F}"/>
              </a:ext>
            </a:extLst>
          </p:cNvPr>
          <p:cNvSpPr>
            <a:spLocks noGrp="1"/>
          </p:cNvSpPr>
          <p:nvPr>
            <p:ph type="title"/>
          </p:nvPr>
        </p:nvSpPr>
        <p:spPr>
          <a:xfrm>
            <a:off x="493861" y="1709738"/>
            <a:ext cx="6297613" cy="2852737"/>
          </a:xfrm>
        </p:spPr>
        <p:txBody>
          <a:bodyPr anchor="b">
            <a:normAutofit/>
          </a:bodyPr>
          <a:lstStyle>
            <a:lvl1pPr>
              <a:defRPr sz="6000">
                <a:solidFill>
                  <a:schemeClr val="accent2"/>
                </a:solidFill>
              </a:defRPr>
            </a:lvl1pPr>
          </a:lstStyle>
          <a:p>
            <a:r>
              <a:rPr lang="en-US" dirty="0"/>
              <a:t>Click to edit Master title style</a:t>
            </a:r>
          </a:p>
        </p:txBody>
      </p:sp>
      <p:sp>
        <p:nvSpPr>
          <p:cNvPr id="24" name="Text Placeholder 2">
            <a:extLst>
              <a:ext uri="{FF2B5EF4-FFF2-40B4-BE49-F238E27FC236}">
                <a16:creationId xmlns:a16="http://schemas.microsoft.com/office/drawing/2014/main" id="{CB1E6398-9EB8-E240-A053-E01529434278}"/>
              </a:ext>
            </a:extLst>
          </p:cNvPr>
          <p:cNvSpPr>
            <a:spLocks noGrp="1"/>
          </p:cNvSpPr>
          <p:nvPr>
            <p:ph type="body" idx="1"/>
          </p:nvPr>
        </p:nvSpPr>
        <p:spPr>
          <a:xfrm>
            <a:off x="493861" y="4589464"/>
            <a:ext cx="6297613" cy="921000"/>
          </a:xfrm>
        </p:spPr>
        <p:txBody>
          <a:bodyPr/>
          <a:lstStyle>
            <a:lvl1pPr marL="0" indent="0">
              <a:buNone/>
              <a:defRPr sz="2400">
                <a:solidFill>
                  <a:schemeClr val="accent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cxnSp>
        <p:nvCxnSpPr>
          <p:cNvPr id="25" name="Straight Connector 24">
            <a:extLst>
              <a:ext uri="{FF2B5EF4-FFF2-40B4-BE49-F238E27FC236}">
                <a16:creationId xmlns:a16="http://schemas.microsoft.com/office/drawing/2014/main" id="{59C788BD-77D3-198C-CB11-6641A167486B}"/>
              </a:ext>
            </a:extLst>
          </p:cNvPr>
          <p:cNvCxnSpPr>
            <a:cxnSpLocks/>
          </p:cNvCxnSpPr>
          <p:nvPr userDrawn="1"/>
        </p:nvCxnSpPr>
        <p:spPr>
          <a:xfrm>
            <a:off x="612392" y="5710416"/>
            <a:ext cx="11579608" cy="0"/>
          </a:xfrm>
          <a:prstGeom prst="line">
            <a:avLst/>
          </a:prstGeom>
          <a:ln w="181229">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04746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1_Section Header - 03">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2" name="Freeform 8">
            <a:extLst>
              <a:ext uri="{FF2B5EF4-FFF2-40B4-BE49-F238E27FC236}">
                <a16:creationId xmlns:a16="http://schemas.microsoft.com/office/drawing/2014/main" id="{406D4257-5AE1-CDEB-BA53-D829765B7733}"/>
              </a:ext>
            </a:extLst>
          </p:cNvPr>
          <p:cNvSpPr/>
          <p:nvPr userDrawn="1"/>
        </p:nvSpPr>
        <p:spPr>
          <a:xfrm>
            <a:off x="0" y="0"/>
            <a:ext cx="9779120" cy="6857999"/>
          </a:xfrm>
          <a:custGeom>
            <a:avLst/>
            <a:gdLst>
              <a:gd name="connsiteX0" fmla="*/ 0 w 9779120"/>
              <a:gd name="connsiteY0" fmla="*/ 0 h 6857999"/>
              <a:gd name="connsiteX1" fmla="*/ 9779119 w 9779120"/>
              <a:gd name="connsiteY1" fmla="*/ 0 h 6857999"/>
              <a:gd name="connsiteX2" fmla="*/ 9727491 w 9779120"/>
              <a:gd name="connsiteY2" fmla="*/ 44722 h 6857999"/>
              <a:gd name="connsiteX3" fmla="*/ 8229600 w 9779120"/>
              <a:gd name="connsiteY3" fmla="*/ 3428999 h 6857999"/>
              <a:gd name="connsiteX4" fmla="*/ 9727491 w 9779120"/>
              <a:gd name="connsiteY4" fmla="*/ 6813277 h 6857999"/>
              <a:gd name="connsiteX5" fmla="*/ 9779120 w 9779120"/>
              <a:gd name="connsiteY5" fmla="*/ 6857999 h 6857999"/>
              <a:gd name="connsiteX6" fmla="*/ 0 w 9779120"/>
              <a:gd name="connsiteY6"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779120" h="6857999">
                <a:moveTo>
                  <a:pt x="0" y="0"/>
                </a:moveTo>
                <a:lnTo>
                  <a:pt x="9779119" y="0"/>
                </a:lnTo>
                <a:lnTo>
                  <a:pt x="9727491" y="44722"/>
                </a:lnTo>
                <a:cubicBezTo>
                  <a:pt x="8807305" y="881068"/>
                  <a:pt x="8229600" y="2087568"/>
                  <a:pt x="8229600" y="3428999"/>
                </a:cubicBezTo>
                <a:cubicBezTo>
                  <a:pt x="8229600" y="4770430"/>
                  <a:pt x="8807305" y="5976930"/>
                  <a:pt x="9727491" y="6813277"/>
                </a:cubicBezTo>
                <a:lnTo>
                  <a:pt x="9779120" y="6857999"/>
                </a:lnTo>
                <a:lnTo>
                  <a:pt x="0" y="6857999"/>
                </a:lnTo>
                <a:close/>
              </a:path>
            </a:pathLst>
          </a:cu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3" name="Graphic 2">
            <a:extLst>
              <a:ext uri="{FF2B5EF4-FFF2-40B4-BE49-F238E27FC236}">
                <a16:creationId xmlns:a16="http://schemas.microsoft.com/office/drawing/2014/main" id="{8E5E1CA6-313A-945B-CC57-EF9A26236E4A}"/>
              </a:ext>
            </a:extLst>
          </p:cNvPr>
          <p:cNvPicPr>
            <a:picLocks noChangeAspect="1"/>
          </p:cNvPicPr>
          <p:nvPr userDrawn="1"/>
        </p:nvPicPr>
        <p:blipFill rotWithShape="1">
          <a:blip r:embed="rId2">
            <a:extLst>
              <a:ext uri="{96DAC541-7B7A-43D3-8B79-37D633B846F1}">
                <asvg:svgBlip xmlns:asvg="http://schemas.microsoft.com/office/drawing/2016/SVG/main" xmlns="" r:embed="rId3"/>
              </a:ext>
            </a:extLst>
          </a:blip>
          <a:srcRect b="47208"/>
          <a:stretch/>
        </p:blipFill>
        <p:spPr>
          <a:xfrm>
            <a:off x="6919575" y="5595172"/>
            <a:ext cx="2413973" cy="1274384"/>
          </a:xfrm>
          <a:prstGeom prst="rect">
            <a:avLst/>
          </a:prstGeom>
        </p:spPr>
      </p:pic>
      <p:pic>
        <p:nvPicPr>
          <p:cNvPr id="4" name="Graphic 3">
            <a:extLst>
              <a:ext uri="{FF2B5EF4-FFF2-40B4-BE49-F238E27FC236}">
                <a16:creationId xmlns:a16="http://schemas.microsoft.com/office/drawing/2014/main" id="{FB2C31B9-2F2D-5F24-C428-E245E7E4384A}"/>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6844625" y="283880"/>
            <a:ext cx="1702023" cy="1702023"/>
          </a:xfrm>
          <a:prstGeom prst="rect">
            <a:avLst/>
          </a:prstGeom>
        </p:spPr>
      </p:pic>
      <p:pic>
        <p:nvPicPr>
          <p:cNvPr id="5" name="Graphic 4">
            <a:extLst>
              <a:ext uri="{FF2B5EF4-FFF2-40B4-BE49-F238E27FC236}">
                <a16:creationId xmlns:a16="http://schemas.microsoft.com/office/drawing/2014/main" id="{CAE75C4B-50DD-8E3C-D799-3D58E6588ED6}"/>
              </a:ext>
            </a:extLst>
          </p:cNvPr>
          <p:cNvPicPr>
            <a:picLocks noChangeAspect="1"/>
          </p:cNvPicPr>
          <p:nvPr userDrawn="1"/>
        </p:nvPicPr>
        <p:blipFill rotWithShape="1">
          <a:blip r:embed="rId2">
            <a:extLst>
              <a:ext uri="{96DAC541-7B7A-43D3-8B79-37D633B846F1}">
                <asvg:svgBlip xmlns:asvg="http://schemas.microsoft.com/office/drawing/2016/SVG/main" xmlns="" r:embed="rId3"/>
              </a:ext>
            </a:extLst>
          </a:blip>
          <a:srcRect t="49926" b="1"/>
          <a:stretch/>
        </p:blipFill>
        <p:spPr>
          <a:xfrm>
            <a:off x="7989900" y="-12927"/>
            <a:ext cx="990866" cy="496161"/>
          </a:xfrm>
          <a:prstGeom prst="rect">
            <a:avLst/>
          </a:prstGeom>
        </p:spPr>
      </p:pic>
      <p:pic>
        <p:nvPicPr>
          <p:cNvPr id="16" name="Picture 15" descr="A picture containing text, sign, clipart&#10;&#10;Description automatically generated">
            <a:extLst>
              <a:ext uri="{FF2B5EF4-FFF2-40B4-BE49-F238E27FC236}">
                <a16:creationId xmlns:a16="http://schemas.microsoft.com/office/drawing/2014/main" id="{598A0CBF-F1B1-DED7-62B2-72DE59276A3A}"/>
              </a:ext>
            </a:extLst>
          </p:cNvPr>
          <p:cNvPicPr>
            <a:picLocks noChangeAspect="1"/>
          </p:cNvPicPr>
          <p:nvPr userDrawn="1"/>
        </p:nvPicPr>
        <p:blipFill>
          <a:blip r:embed="rId4"/>
          <a:stretch>
            <a:fillRect/>
          </a:stretch>
        </p:blipFill>
        <p:spPr>
          <a:xfrm>
            <a:off x="950381" y="941389"/>
            <a:ext cx="1357396" cy="379411"/>
          </a:xfrm>
          <a:prstGeom prst="rect">
            <a:avLst/>
          </a:prstGeom>
        </p:spPr>
      </p:pic>
      <p:sp>
        <p:nvSpPr>
          <p:cNvPr id="23" name="Title 1">
            <a:extLst>
              <a:ext uri="{FF2B5EF4-FFF2-40B4-BE49-F238E27FC236}">
                <a16:creationId xmlns:a16="http://schemas.microsoft.com/office/drawing/2014/main" id="{96CDF935-B817-535D-F83D-336DACB9437F}"/>
              </a:ext>
            </a:extLst>
          </p:cNvPr>
          <p:cNvSpPr>
            <a:spLocks noGrp="1"/>
          </p:cNvSpPr>
          <p:nvPr>
            <p:ph type="title"/>
          </p:nvPr>
        </p:nvSpPr>
        <p:spPr>
          <a:xfrm>
            <a:off x="493861" y="1709738"/>
            <a:ext cx="6297613" cy="2852737"/>
          </a:xfrm>
        </p:spPr>
        <p:txBody>
          <a:bodyPr anchor="b">
            <a:normAutofit/>
          </a:bodyPr>
          <a:lstStyle>
            <a:lvl1pPr>
              <a:defRPr sz="6000">
                <a:solidFill>
                  <a:schemeClr val="accent2"/>
                </a:solidFill>
              </a:defRPr>
            </a:lvl1pPr>
          </a:lstStyle>
          <a:p>
            <a:r>
              <a:rPr lang="en-US" dirty="0"/>
              <a:t>Click to edit Master title style</a:t>
            </a:r>
          </a:p>
        </p:txBody>
      </p:sp>
      <p:sp>
        <p:nvSpPr>
          <p:cNvPr id="24" name="Text Placeholder 2">
            <a:extLst>
              <a:ext uri="{FF2B5EF4-FFF2-40B4-BE49-F238E27FC236}">
                <a16:creationId xmlns:a16="http://schemas.microsoft.com/office/drawing/2014/main" id="{CB1E6398-9EB8-E240-A053-E01529434278}"/>
              </a:ext>
            </a:extLst>
          </p:cNvPr>
          <p:cNvSpPr>
            <a:spLocks noGrp="1"/>
          </p:cNvSpPr>
          <p:nvPr>
            <p:ph type="body" idx="1"/>
          </p:nvPr>
        </p:nvSpPr>
        <p:spPr>
          <a:xfrm>
            <a:off x="493861" y="4589464"/>
            <a:ext cx="6297613" cy="921000"/>
          </a:xfrm>
        </p:spPr>
        <p:txBody>
          <a:bodyPr/>
          <a:lstStyle>
            <a:lvl1pPr marL="0" indent="0">
              <a:buNone/>
              <a:defRPr sz="2400">
                <a:solidFill>
                  <a:schemeClr val="accent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cxnSp>
        <p:nvCxnSpPr>
          <p:cNvPr id="25" name="Straight Connector 24">
            <a:extLst>
              <a:ext uri="{FF2B5EF4-FFF2-40B4-BE49-F238E27FC236}">
                <a16:creationId xmlns:a16="http://schemas.microsoft.com/office/drawing/2014/main" id="{59C788BD-77D3-198C-CB11-6641A167486B}"/>
              </a:ext>
            </a:extLst>
          </p:cNvPr>
          <p:cNvCxnSpPr>
            <a:cxnSpLocks/>
          </p:cNvCxnSpPr>
          <p:nvPr userDrawn="1"/>
        </p:nvCxnSpPr>
        <p:spPr>
          <a:xfrm>
            <a:off x="612392" y="5710416"/>
            <a:ext cx="11579608" cy="0"/>
          </a:xfrm>
          <a:prstGeom prst="line">
            <a:avLst/>
          </a:prstGeom>
          <a:ln w="181229">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636877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Section Header - 04">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CA0CA2-F784-8532-3918-83147B8C5EF4}"/>
              </a:ext>
            </a:extLst>
          </p:cNvPr>
          <p:cNvSpPr>
            <a:spLocks noGrp="1"/>
          </p:cNvSpPr>
          <p:nvPr>
            <p:ph type="title"/>
          </p:nvPr>
        </p:nvSpPr>
        <p:spPr>
          <a:xfrm>
            <a:off x="493861" y="1709738"/>
            <a:ext cx="6297613" cy="2852737"/>
          </a:xfrm>
        </p:spPr>
        <p:txBody>
          <a:bodyPr anchor="b">
            <a:normAutofit/>
          </a:bodyPr>
          <a:lstStyle>
            <a:lvl1pPr>
              <a:defRPr sz="6000">
                <a:solidFill>
                  <a:schemeClr val="bg1"/>
                </a:solidFill>
              </a:defRPr>
            </a:lvl1pPr>
          </a:lstStyle>
          <a:p>
            <a:r>
              <a:rPr lang="en-US" dirty="0"/>
              <a:t>Click to edit Master title style</a:t>
            </a:r>
          </a:p>
        </p:txBody>
      </p:sp>
      <p:sp>
        <p:nvSpPr>
          <p:cNvPr id="3" name="Text Placeholder 2">
            <a:extLst>
              <a:ext uri="{FF2B5EF4-FFF2-40B4-BE49-F238E27FC236}">
                <a16:creationId xmlns:a16="http://schemas.microsoft.com/office/drawing/2014/main" id="{C1C67947-CE29-F001-E460-C40CB630AE7A}"/>
              </a:ext>
            </a:extLst>
          </p:cNvPr>
          <p:cNvSpPr>
            <a:spLocks noGrp="1"/>
          </p:cNvSpPr>
          <p:nvPr>
            <p:ph type="body" idx="1"/>
          </p:nvPr>
        </p:nvSpPr>
        <p:spPr>
          <a:xfrm>
            <a:off x="493861" y="4589464"/>
            <a:ext cx="6297613" cy="921000"/>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grpSp>
        <p:nvGrpSpPr>
          <p:cNvPr id="15" name="Group 14">
            <a:extLst>
              <a:ext uri="{FF2B5EF4-FFF2-40B4-BE49-F238E27FC236}">
                <a16:creationId xmlns:a16="http://schemas.microsoft.com/office/drawing/2014/main" id="{CEE858F1-D8A6-3897-C6EC-293583FB1401}"/>
              </a:ext>
            </a:extLst>
          </p:cNvPr>
          <p:cNvGrpSpPr/>
          <p:nvPr userDrawn="1"/>
        </p:nvGrpSpPr>
        <p:grpSpPr>
          <a:xfrm>
            <a:off x="950381" y="941389"/>
            <a:ext cx="1357396" cy="379411"/>
            <a:chOff x="831850" y="696162"/>
            <a:chExt cx="1754664" cy="490453"/>
          </a:xfrm>
        </p:grpSpPr>
        <p:pic>
          <p:nvPicPr>
            <p:cNvPr id="13" name="Picture 12" descr="A picture containing text, sign, clipart&#10;&#10;Description automatically generated">
              <a:extLst>
                <a:ext uri="{FF2B5EF4-FFF2-40B4-BE49-F238E27FC236}">
                  <a16:creationId xmlns:a16="http://schemas.microsoft.com/office/drawing/2014/main" id="{59C64D83-AA45-A28E-F271-82890092317F}"/>
                </a:ext>
              </a:extLst>
            </p:cNvPr>
            <p:cNvPicPr>
              <a:picLocks noChangeAspect="1"/>
            </p:cNvPicPr>
            <p:nvPr userDrawn="1"/>
          </p:nvPicPr>
          <p:blipFill>
            <a:blip r:embed="rId2"/>
            <a:stretch>
              <a:fillRect/>
            </a:stretch>
          </p:blipFill>
          <p:spPr>
            <a:xfrm>
              <a:off x="831850" y="696162"/>
              <a:ext cx="1754664" cy="490453"/>
            </a:xfrm>
            <a:prstGeom prst="rect">
              <a:avLst/>
            </a:prstGeom>
          </p:spPr>
        </p:pic>
        <p:pic>
          <p:nvPicPr>
            <p:cNvPr id="14" name="Picture 13" descr="A picture containing text, sign, clipart&#10;&#10;Description automatically generated">
              <a:extLst>
                <a:ext uri="{FF2B5EF4-FFF2-40B4-BE49-F238E27FC236}">
                  <a16:creationId xmlns:a16="http://schemas.microsoft.com/office/drawing/2014/main" id="{FB9C8C56-A689-C0D8-B422-AF2B609560DC}"/>
                </a:ext>
              </a:extLst>
            </p:cNvPr>
            <p:cNvPicPr>
              <a:picLocks noChangeAspect="1"/>
            </p:cNvPicPr>
            <p:nvPr userDrawn="1"/>
          </p:nvPicPr>
          <p:blipFill rotWithShape="1">
            <a:blip r:embed="rId3">
              <a:extLst>
                <a:ext uri="{BEBA8EAE-BF5A-486C-A8C5-ECC9F3942E4B}">
                  <a14:imgProps xmlns:a14="http://schemas.microsoft.com/office/drawing/2010/main">
                    <a14:imgLayer r:embed="rId4">
                      <a14:imgEffect>
                        <a14:brightnessContrast bright="100000"/>
                      </a14:imgEffect>
                    </a14:imgLayer>
                  </a14:imgProps>
                </a:ext>
              </a:extLst>
            </a:blip>
            <a:srcRect b="25214"/>
            <a:stretch/>
          </p:blipFill>
          <p:spPr>
            <a:xfrm>
              <a:off x="831850" y="696162"/>
              <a:ext cx="1754664" cy="366791"/>
            </a:xfrm>
            <a:prstGeom prst="rect">
              <a:avLst/>
            </a:prstGeom>
          </p:spPr>
        </p:pic>
      </p:grpSp>
      <p:cxnSp>
        <p:nvCxnSpPr>
          <p:cNvPr id="5" name="Straight Connector 4">
            <a:extLst>
              <a:ext uri="{FF2B5EF4-FFF2-40B4-BE49-F238E27FC236}">
                <a16:creationId xmlns:a16="http://schemas.microsoft.com/office/drawing/2014/main" id="{1E11DA1F-5F7B-EFF2-CB36-FA71807A4A5E}"/>
              </a:ext>
            </a:extLst>
          </p:cNvPr>
          <p:cNvCxnSpPr>
            <a:cxnSpLocks/>
          </p:cNvCxnSpPr>
          <p:nvPr userDrawn="1"/>
        </p:nvCxnSpPr>
        <p:spPr>
          <a:xfrm>
            <a:off x="612392" y="5710416"/>
            <a:ext cx="11579608" cy="0"/>
          </a:xfrm>
          <a:prstGeom prst="line">
            <a:avLst/>
          </a:prstGeom>
          <a:ln w="181229">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06551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6091528-77BC-2E8C-5E5A-8A839DC35795}"/>
              </a:ext>
            </a:extLst>
          </p:cNvPr>
          <p:cNvSpPr>
            <a:spLocks noGrp="1"/>
          </p:cNvSpPr>
          <p:nvPr>
            <p:ph type="title"/>
          </p:nvPr>
        </p:nvSpPr>
        <p:spPr>
          <a:xfrm>
            <a:off x="838200" y="365125"/>
            <a:ext cx="10515600" cy="1325563"/>
          </a:xfrm>
          <a:prstGeom prst="rect">
            <a:avLst/>
          </a:prstGeom>
        </p:spPr>
        <p:txBody>
          <a:bodyPr anchor="ctr">
            <a:normAutofit/>
          </a:bodyPr>
          <a:lstStyle/>
          <a:p>
            <a:pPr marL="0" lvl="0"/>
            <a:r>
              <a:rPr lang="en-US" dirty="0"/>
              <a:t>Click to edit Master title style</a:t>
            </a:r>
          </a:p>
        </p:txBody>
      </p:sp>
      <p:sp>
        <p:nvSpPr>
          <p:cNvPr id="3" name="Text Placeholder 2">
            <a:extLst>
              <a:ext uri="{FF2B5EF4-FFF2-40B4-BE49-F238E27FC236}">
                <a16:creationId xmlns:a16="http://schemas.microsoft.com/office/drawing/2014/main" id="{6F427EA6-97E2-837E-482C-1EC81A984DE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4" name="Picture 3" descr="A picture containing text, sign, clipart&#10;&#10;Description automatically generated">
            <a:extLst>
              <a:ext uri="{FF2B5EF4-FFF2-40B4-BE49-F238E27FC236}">
                <a16:creationId xmlns:a16="http://schemas.microsoft.com/office/drawing/2014/main" id="{A4473554-4F1A-66E9-7192-C2532CFC9ED3}"/>
              </a:ext>
            </a:extLst>
          </p:cNvPr>
          <p:cNvPicPr>
            <a:picLocks noChangeAspect="1"/>
          </p:cNvPicPr>
          <p:nvPr userDrawn="1"/>
        </p:nvPicPr>
        <p:blipFill>
          <a:blip r:embed="rId25"/>
          <a:stretch>
            <a:fillRect/>
          </a:stretch>
        </p:blipFill>
        <p:spPr>
          <a:xfrm>
            <a:off x="10619875" y="381167"/>
            <a:ext cx="1172130" cy="327627"/>
          </a:xfrm>
          <a:prstGeom prst="rect">
            <a:avLst/>
          </a:prstGeom>
        </p:spPr>
      </p:pic>
    </p:spTree>
    <p:extLst>
      <p:ext uri="{BB962C8B-B14F-4D97-AF65-F5344CB8AC3E}">
        <p14:creationId xmlns:p14="http://schemas.microsoft.com/office/powerpoint/2010/main" val="4250521910"/>
      </p:ext>
    </p:extLst>
  </p:cSld>
  <p:clrMap bg1="lt1" tx1="dk1" bg2="lt2" tx2="dk2" accent1="accent1" accent2="accent2" accent3="accent3" accent4="accent4" accent5="accent5" accent6="accent6" hlink="hlink" folHlink="folHlink"/>
  <p:sldLayoutIdLst>
    <p:sldLayoutId id="2147483649" r:id="rId1"/>
    <p:sldLayoutId id="2147483671" r:id="rId2"/>
    <p:sldLayoutId id="2147483676" r:id="rId3"/>
    <p:sldLayoutId id="2147483673" r:id="rId4"/>
    <p:sldLayoutId id="2147483674" r:id="rId5"/>
    <p:sldLayoutId id="2147483677" r:id="rId6"/>
    <p:sldLayoutId id="2147483667" r:id="rId7"/>
    <p:sldLayoutId id="2147483679" r:id="rId8"/>
    <p:sldLayoutId id="2147483670" r:id="rId9"/>
    <p:sldLayoutId id="2147483668" r:id="rId10"/>
    <p:sldLayoutId id="2147483678" r:id="rId11"/>
    <p:sldLayoutId id="2147483661" r:id="rId12"/>
    <p:sldLayoutId id="2147483669" r:id="rId13"/>
    <p:sldLayoutId id="2147483664" r:id="rId14"/>
    <p:sldLayoutId id="2147483665" r:id="rId15"/>
    <p:sldLayoutId id="2147483650" r:id="rId16"/>
    <p:sldLayoutId id="2147483652" r:id="rId17"/>
    <p:sldLayoutId id="2147483653" r:id="rId18"/>
    <p:sldLayoutId id="2147483662" r:id="rId19"/>
    <p:sldLayoutId id="2147483663" r:id="rId20"/>
    <p:sldLayoutId id="2147483654" r:id="rId21"/>
    <p:sldLayoutId id="2147483655" r:id="rId22"/>
    <p:sldLayoutId id="2147483659" r:id="rId23"/>
  </p:sldLayoutIdLst>
  <p:txStyles>
    <p:titleStyle>
      <a:lvl1pPr algn="l" defTabSz="914400" rtl="0" eaLnBrk="1" latinLnBrk="0" hangingPunct="1">
        <a:lnSpc>
          <a:spcPct val="90000"/>
        </a:lnSpc>
        <a:spcBef>
          <a:spcPct val="0"/>
        </a:spcBef>
        <a:buNone/>
        <a:defRPr lang="en-US" sz="5400" kern="1200" spc="-100" baseline="0" smtClean="0">
          <a:solidFill>
            <a:schemeClr val="accent1"/>
          </a:solidFill>
          <a:latin typeface="Bebas Neue" panose="020B0606020202050201" pitchFamily="34" charset="77"/>
          <a:ea typeface="+mj-ea"/>
          <a:cs typeface="+mj-cs"/>
        </a:defRPr>
      </a:lvl1pPr>
    </p:titleStyle>
    <p:bodyStyle>
      <a:lvl1pPr marL="228600" indent="-228600" algn="l" defTabSz="914400" rtl="0" eaLnBrk="1" latinLnBrk="0" hangingPunct="1">
        <a:lnSpc>
          <a:spcPct val="110000"/>
        </a:lnSpc>
        <a:spcBef>
          <a:spcPts val="1000"/>
        </a:spcBef>
        <a:spcAft>
          <a:spcPts val="600"/>
        </a:spcAft>
        <a:buFont typeface="Arial" panose="020B0604020202020204" pitchFamily="34" charset="0"/>
        <a:buChar char="•"/>
        <a:defRPr sz="1400" kern="1200">
          <a:solidFill>
            <a:schemeClr val="tx1"/>
          </a:solidFill>
          <a:latin typeface="Poppins" pitchFamily="2" charset="77"/>
          <a:ea typeface="+mn-ea"/>
          <a:cs typeface="Poppins" pitchFamily="2" charset="77"/>
        </a:defRPr>
      </a:lvl1pPr>
      <a:lvl2pPr marL="685800" indent="-228600" algn="l" defTabSz="914400" rtl="0" eaLnBrk="1" latinLnBrk="0" hangingPunct="1">
        <a:lnSpc>
          <a:spcPct val="110000"/>
        </a:lnSpc>
        <a:spcBef>
          <a:spcPts val="500"/>
        </a:spcBef>
        <a:spcAft>
          <a:spcPts val="600"/>
        </a:spcAft>
        <a:buFont typeface="Arial" panose="020B0604020202020204" pitchFamily="34" charset="0"/>
        <a:buChar char="•"/>
        <a:defRPr sz="1200" kern="1200">
          <a:solidFill>
            <a:schemeClr val="tx1"/>
          </a:solidFill>
          <a:latin typeface="Poppins" pitchFamily="2" charset="77"/>
          <a:ea typeface="+mn-ea"/>
          <a:cs typeface="Poppins" pitchFamily="2" charset="77"/>
        </a:defRPr>
      </a:lvl2pPr>
      <a:lvl3pPr marL="1143000" indent="-228600" algn="l" defTabSz="914400" rtl="0" eaLnBrk="1" latinLnBrk="0" hangingPunct="1">
        <a:lnSpc>
          <a:spcPct val="110000"/>
        </a:lnSpc>
        <a:spcBef>
          <a:spcPts val="500"/>
        </a:spcBef>
        <a:spcAft>
          <a:spcPts val="600"/>
        </a:spcAft>
        <a:buFont typeface="Arial" panose="020B0604020202020204" pitchFamily="34" charset="0"/>
        <a:buChar char="•"/>
        <a:defRPr sz="1100" kern="1200">
          <a:solidFill>
            <a:schemeClr val="tx1"/>
          </a:solidFill>
          <a:latin typeface="Poppins" pitchFamily="2" charset="77"/>
          <a:ea typeface="+mn-ea"/>
          <a:cs typeface="Poppins" pitchFamily="2" charset="77"/>
        </a:defRPr>
      </a:lvl3pPr>
      <a:lvl4pPr marL="1600200" indent="-228600" algn="l" defTabSz="914400" rtl="0" eaLnBrk="1" latinLnBrk="0" hangingPunct="1">
        <a:lnSpc>
          <a:spcPct val="110000"/>
        </a:lnSpc>
        <a:spcBef>
          <a:spcPts val="500"/>
        </a:spcBef>
        <a:spcAft>
          <a:spcPts val="600"/>
        </a:spcAft>
        <a:buFont typeface="Arial" panose="020B0604020202020204" pitchFamily="34" charset="0"/>
        <a:buChar char="•"/>
        <a:defRPr sz="1050" kern="1200">
          <a:solidFill>
            <a:schemeClr val="tx1"/>
          </a:solidFill>
          <a:latin typeface="Poppins" pitchFamily="2" charset="77"/>
          <a:ea typeface="+mn-ea"/>
          <a:cs typeface="Poppins" pitchFamily="2" charset="77"/>
        </a:defRPr>
      </a:lvl4pPr>
      <a:lvl5pPr marL="2057400" indent="-228600" algn="l" defTabSz="914400" rtl="0" eaLnBrk="1" latinLnBrk="0" hangingPunct="1">
        <a:lnSpc>
          <a:spcPct val="110000"/>
        </a:lnSpc>
        <a:spcBef>
          <a:spcPts val="500"/>
        </a:spcBef>
        <a:spcAft>
          <a:spcPts val="600"/>
        </a:spcAft>
        <a:buFont typeface="Arial" panose="020B0604020202020204" pitchFamily="34" charset="0"/>
        <a:buChar char="•"/>
        <a:defRPr sz="1050" kern="1200">
          <a:solidFill>
            <a:schemeClr val="tx1"/>
          </a:solidFill>
          <a:latin typeface="Poppins" pitchFamily="2" charset="77"/>
          <a:ea typeface="+mn-ea"/>
          <a:cs typeface="Poppins" pitchFamily="2" charset="77"/>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0.pn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17.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2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hyperlink" Target="https://2023.calmhsa.org/" TargetMode="External"/><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93861" y="2550700"/>
            <a:ext cx="10804254" cy="2604092"/>
          </a:xfrm>
        </p:spPr>
        <p:txBody>
          <a:bodyPr/>
          <a:lstStyle/>
          <a:p>
            <a:r>
              <a:rPr lang="en-US" dirty="0" smtClean="0"/>
              <a:t>Billing – Replacement/Void Claims and Delay Reason Codes</a:t>
            </a:r>
            <a:endParaRPr lang="en-US" dirty="0"/>
          </a:p>
        </p:txBody>
      </p:sp>
      <p:sp>
        <p:nvSpPr>
          <p:cNvPr id="3" name="Text Placeholder 2"/>
          <p:cNvSpPr>
            <a:spLocks noGrp="1"/>
          </p:cNvSpPr>
          <p:nvPr>
            <p:ph type="body" sz="quarter" idx="11"/>
          </p:nvPr>
        </p:nvSpPr>
        <p:spPr>
          <a:xfrm>
            <a:off x="541989" y="5712665"/>
            <a:ext cx="7376565" cy="447507"/>
          </a:xfrm>
        </p:spPr>
        <p:txBody>
          <a:bodyPr/>
          <a:lstStyle/>
          <a:p>
            <a:r>
              <a:rPr lang="en-US" dirty="0" smtClean="0"/>
              <a:t>CalMHSA Conference – November 2023</a:t>
            </a:r>
            <a:endParaRPr lang="en-US" dirty="0"/>
          </a:p>
        </p:txBody>
      </p:sp>
    </p:spTree>
    <p:extLst>
      <p:ext uri="{BB962C8B-B14F-4D97-AF65-F5344CB8AC3E}">
        <p14:creationId xmlns:p14="http://schemas.microsoft.com/office/powerpoint/2010/main" val="13872019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Marking a Claim for Voiding</a:t>
            </a:r>
            <a:endParaRPr lang="en-US" dirty="0"/>
          </a:p>
        </p:txBody>
      </p:sp>
      <p:pic>
        <p:nvPicPr>
          <p:cNvPr id="6" name="Picture 5"/>
          <p:cNvPicPr>
            <a:picLocks noChangeAspect="1"/>
          </p:cNvPicPr>
          <p:nvPr/>
        </p:nvPicPr>
        <p:blipFill rotWithShape="1">
          <a:blip r:embed="rId2"/>
          <a:srcRect t="6105"/>
          <a:stretch/>
        </p:blipFill>
        <p:spPr>
          <a:xfrm>
            <a:off x="1025278" y="3667178"/>
            <a:ext cx="1338707" cy="1773547"/>
          </a:xfrm>
          <a:prstGeom prst="rect">
            <a:avLst/>
          </a:prstGeom>
          <a:ln>
            <a:solidFill>
              <a:srgbClr val="0A7178"/>
            </a:solidFill>
          </a:ln>
        </p:spPr>
      </p:pic>
      <p:pic>
        <p:nvPicPr>
          <p:cNvPr id="5" name="Picture 4"/>
          <p:cNvPicPr>
            <a:picLocks noChangeAspect="1"/>
          </p:cNvPicPr>
          <p:nvPr/>
        </p:nvPicPr>
        <p:blipFill>
          <a:blip r:embed="rId3"/>
          <a:stretch>
            <a:fillRect/>
          </a:stretch>
        </p:blipFill>
        <p:spPr>
          <a:xfrm>
            <a:off x="3332791" y="3043989"/>
            <a:ext cx="8273828" cy="3019926"/>
          </a:xfrm>
          <a:prstGeom prst="rect">
            <a:avLst/>
          </a:prstGeom>
          <a:ln>
            <a:solidFill>
              <a:srgbClr val="0A7178"/>
            </a:solidFill>
          </a:ln>
        </p:spPr>
      </p:pic>
      <p:sp>
        <p:nvSpPr>
          <p:cNvPr id="7" name="Content Placeholder 1"/>
          <p:cNvSpPr>
            <a:spLocks noGrp="1"/>
          </p:cNvSpPr>
          <p:nvPr>
            <p:ph sz="half" idx="1"/>
          </p:nvPr>
        </p:nvSpPr>
        <p:spPr>
          <a:xfrm>
            <a:off x="493859" y="1395317"/>
            <a:ext cx="10790565" cy="1141693"/>
          </a:xfrm>
        </p:spPr>
        <p:txBody>
          <a:bodyPr>
            <a:noAutofit/>
          </a:bodyPr>
          <a:lstStyle/>
          <a:p>
            <a:r>
              <a:rPr lang="en-US" sz="1600" dirty="0" smtClean="0"/>
              <a:t>A claim line can also be marked as to be voided via the Claim Line Item Detail screen</a:t>
            </a:r>
          </a:p>
          <a:p>
            <a:r>
              <a:rPr lang="en-US" sz="1600" dirty="0" smtClean="0"/>
              <a:t>To do this, go to the “</a:t>
            </a:r>
            <a:r>
              <a:rPr lang="en-US" sz="1600" dirty="0" err="1" smtClean="0"/>
              <a:t>ClaimLineItemId</a:t>
            </a:r>
            <a:r>
              <a:rPr lang="en-US" sz="1600" dirty="0" smtClean="0"/>
              <a:t>” column on the Charges/Claims screen and select the claim line hyperlink</a:t>
            </a:r>
          </a:p>
          <a:p>
            <a:r>
              <a:rPr lang="en-US" sz="1600" dirty="0" smtClean="0"/>
              <a:t>Select the blue Override button, select the checkbox for “To Be Voided” and Save</a:t>
            </a:r>
            <a:endParaRPr lang="en-US" sz="1600" dirty="0"/>
          </a:p>
        </p:txBody>
      </p:sp>
      <p:cxnSp>
        <p:nvCxnSpPr>
          <p:cNvPr id="8" name="Straight Arrow Connector 7"/>
          <p:cNvCxnSpPr/>
          <p:nvPr/>
        </p:nvCxnSpPr>
        <p:spPr>
          <a:xfrm flipV="1">
            <a:off x="1474692" y="4195483"/>
            <a:ext cx="1689847" cy="8964"/>
          </a:xfrm>
          <a:prstGeom prst="straightConnector1">
            <a:avLst/>
          </a:prstGeom>
          <a:ln w="76200">
            <a:solidFill>
              <a:srgbClr val="0A7178"/>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77636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Payer </a:t>
            </a:r>
            <a:r>
              <a:rPr lang="en-US" dirty="0" smtClean="0"/>
              <a:t>Claim Control Number (PCCN) </a:t>
            </a:r>
            <a:endParaRPr lang="en-US" dirty="0"/>
          </a:p>
        </p:txBody>
      </p:sp>
      <p:sp>
        <p:nvSpPr>
          <p:cNvPr id="2" name="Content Placeholder 1"/>
          <p:cNvSpPr>
            <a:spLocks noGrp="1"/>
          </p:cNvSpPr>
          <p:nvPr>
            <p:ph sz="half" idx="1"/>
          </p:nvPr>
        </p:nvSpPr>
        <p:spPr>
          <a:xfrm>
            <a:off x="554025" y="1283260"/>
            <a:ext cx="10295243" cy="1119281"/>
          </a:xfrm>
        </p:spPr>
        <p:txBody>
          <a:bodyPr>
            <a:noAutofit/>
          </a:bodyPr>
          <a:lstStyle/>
          <a:p>
            <a:r>
              <a:rPr lang="en-US" sz="1600" dirty="0" smtClean="0"/>
              <a:t>When sending a Replacement or Void Claim, the Payer Claim Control Number is required</a:t>
            </a:r>
          </a:p>
          <a:p>
            <a:r>
              <a:rPr lang="en-US" sz="1600" dirty="0" smtClean="0"/>
              <a:t>The PCN will automatically populate when an 835 remit file is processed</a:t>
            </a:r>
          </a:p>
          <a:p>
            <a:r>
              <a:rPr lang="en-US" sz="1600" dirty="0" smtClean="0"/>
              <a:t>For manual payments, the PCN will need to be manually added to the Payer Claim Control Number field </a:t>
            </a:r>
            <a:endParaRPr lang="en-US" sz="1600" dirty="0"/>
          </a:p>
        </p:txBody>
      </p:sp>
      <p:pic>
        <p:nvPicPr>
          <p:cNvPr id="3" name="Picture 2"/>
          <p:cNvPicPr>
            <a:picLocks noChangeAspect="1"/>
          </p:cNvPicPr>
          <p:nvPr/>
        </p:nvPicPr>
        <p:blipFill>
          <a:blip r:embed="rId2"/>
          <a:stretch>
            <a:fillRect/>
          </a:stretch>
        </p:blipFill>
        <p:spPr>
          <a:xfrm>
            <a:off x="996168" y="2904841"/>
            <a:ext cx="9628983" cy="3667703"/>
          </a:xfrm>
          <a:prstGeom prst="rect">
            <a:avLst/>
          </a:prstGeom>
          <a:ln>
            <a:solidFill>
              <a:srgbClr val="0A7178"/>
            </a:solidFill>
          </a:ln>
        </p:spPr>
      </p:pic>
    </p:spTree>
    <p:extLst>
      <p:ext uri="{BB962C8B-B14F-4D97-AF65-F5344CB8AC3E}">
        <p14:creationId xmlns:p14="http://schemas.microsoft.com/office/powerpoint/2010/main" val="5283887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93859" y="293412"/>
            <a:ext cx="11202174" cy="683827"/>
          </a:xfrm>
        </p:spPr>
        <p:txBody>
          <a:bodyPr>
            <a:normAutofit fontScale="90000"/>
          </a:bodyPr>
          <a:lstStyle/>
          <a:p>
            <a:r>
              <a:rPr lang="en-US" dirty="0" smtClean="0"/>
              <a:t>How to Find Replacement and Void Claims </a:t>
            </a:r>
            <a:endParaRPr lang="en-US" dirty="0"/>
          </a:p>
        </p:txBody>
      </p:sp>
      <p:sp>
        <p:nvSpPr>
          <p:cNvPr id="2" name="Content Placeholder 1"/>
          <p:cNvSpPr>
            <a:spLocks noGrp="1"/>
          </p:cNvSpPr>
          <p:nvPr>
            <p:ph sz="half" idx="1"/>
          </p:nvPr>
        </p:nvSpPr>
        <p:spPr>
          <a:xfrm>
            <a:off x="493857" y="1134036"/>
            <a:ext cx="10774778" cy="1685364"/>
          </a:xfrm>
        </p:spPr>
        <p:txBody>
          <a:bodyPr>
            <a:normAutofit fontScale="62500" lnSpcReduction="20000"/>
          </a:bodyPr>
          <a:lstStyle/>
          <a:p>
            <a:r>
              <a:rPr lang="en-US" sz="2300" dirty="0" smtClean="0"/>
              <a:t>Claim lines that are marked to be Replaced or Voided can be located via the Charges/Claims screen</a:t>
            </a:r>
          </a:p>
          <a:p>
            <a:r>
              <a:rPr lang="en-US" sz="2300" dirty="0" smtClean="0"/>
              <a:t>Set your filter to display Replacement and/or Void Claims</a:t>
            </a:r>
          </a:p>
          <a:p>
            <a:r>
              <a:rPr lang="en-US" sz="2300" dirty="0" smtClean="0"/>
              <a:t>When a Service is marked as an Erro</a:t>
            </a:r>
            <a:r>
              <a:rPr lang="en-US" sz="2300" dirty="0" smtClean="0"/>
              <a:t>r, the corresponding Claim Line/Charge will automatically be marked “To Be Voided”</a:t>
            </a:r>
          </a:p>
          <a:p>
            <a:pPr lvl="1"/>
            <a:r>
              <a:rPr lang="en-US" sz="2300" dirty="0" smtClean="0"/>
              <a:t>When setting your filters be sure to select the checkbox for “Included </a:t>
            </a:r>
            <a:r>
              <a:rPr lang="en-US" sz="2300" dirty="0"/>
              <a:t>E</a:t>
            </a:r>
            <a:r>
              <a:rPr lang="en-US" sz="2300" dirty="0" smtClean="0"/>
              <a:t>rror Services” to find these Claim Lines/Charges</a:t>
            </a:r>
            <a:endParaRPr lang="en-US" sz="2300" dirty="0" smtClean="0"/>
          </a:p>
          <a:p>
            <a:endParaRPr lang="en-US" dirty="0"/>
          </a:p>
        </p:txBody>
      </p:sp>
      <p:pic>
        <p:nvPicPr>
          <p:cNvPr id="6" name="Picture 5"/>
          <p:cNvPicPr>
            <a:picLocks noChangeAspect="1"/>
          </p:cNvPicPr>
          <p:nvPr/>
        </p:nvPicPr>
        <p:blipFill>
          <a:blip r:embed="rId2"/>
          <a:stretch>
            <a:fillRect/>
          </a:stretch>
        </p:blipFill>
        <p:spPr>
          <a:xfrm>
            <a:off x="1409604" y="3038259"/>
            <a:ext cx="8706322" cy="3461153"/>
          </a:xfrm>
          <a:prstGeom prst="rect">
            <a:avLst/>
          </a:prstGeom>
          <a:ln>
            <a:solidFill>
              <a:srgbClr val="0A7178"/>
            </a:solidFill>
          </a:ln>
        </p:spPr>
      </p:pic>
    </p:spTree>
    <p:extLst>
      <p:ext uri="{BB962C8B-B14F-4D97-AF65-F5344CB8AC3E}">
        <p14:creationId xmlns:p14="http://schemas.microsoft.com/office/powerpoint/2010/main" val="26252530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93859" y="221692"/>
            <a:ext cx="11202174" cy="683827"/>
          </a:xfrm>
        </p:spPr>
        <p:txBody>
          <a:bodyPr>
            <a:normAutofit fontScale="90000"/>
          </a:bodyPr>
          <a:lstStyle/>
          <a:p>
            <a:r>
              <a:rPr lang="en-US" dirty="0" smtClean="0"/>
              <a:t>Processing Replacement and Void Claims </a:t>
            </a:r>
            <a:endParaRPr lang="en-US" dirty="0"/>
          </a:p>
        </p:txBody>
      </p:sp>
      <p:sp>
        <p:nvSpPr>
          <p:cNvPr id="2" name="Content Placeholder 1"/>
          <p:cNvSpPr>
            <a:spLocks noGrp="1"/>
          </p:cNvSpPr>
          <p:nvPr>
            <p:ph sz="half" idx="1"/>
          </p:nvPr>
        </p:nvSpPr>
        <p:spPr>
          <a:xfrm>
            <a:off x="450097" y="1044388"/>
            <a:ext cx="11245936" cy="2156012"/>
          </a:xfrm>
        </p:spPr>
        <p:txBody>
          <a:bodyPr>
            <a:normAutofit/>
          </a:bodyPr>
          <a:lstStyle/>
          <a:p>
            <a:r>
              <a:rPr lang="en-US" sz="1600" dirty="0" smtClean="0"/>
              <a:t>When ready to process Replacement and/or Void Claim Lines, run a claims batch via the normal process</a:t>
            </a:r>
          </a:p>
          <a:p>
            <a:r>
              <a:rPr lang="en-US" sz="1600" dirty="0" smtClean="0"/>
              <a:t>SmartCare will automatically insert the correct Frequency Code in the CLM segment of your 837 claim files</a:t>
            </a:r>
          </a:p>
          <a:p>
            <a:pPr lvl="1"/>
            <a:r>
              <a:rPr lang="en-US" sz="1600" dirty="0" smtClean="0"/>
              <a:t>7 = Replacement</a:t>
            </a:r>
          </a:p>
          <a:p>
            <a:pPr lvl="1"/>
            <a:r>
              <a:rPr lang="en-US" sz="1600" dirty="0" smtClean="0"/>
              <a:t>8 = Void</a:t>
            </a:r>
            <a:endParaRPr lang="en-US" sz="1600" dirty="0"/>
          </a:p>
        </p:txBody>
      </p:sp>
      <p:pic>
        <p:nvPicPr>
          <p:cNvPr id="3" name="Picture 2"/>
          <p:cNvPicPr>
            <a:picLocks noChangeAspect="1"/>
          </p:cNvPicPr>
          <p:nvPr/>
        </p:nvPicPr>
        <p:blipFill rotWithShape="1">
          <a:blip r:embed="rId2"/>
          <a:srcRect r="9963"/>
          <a:stretch/>
        </p:blipFill>
        <p:spPr>
          <a:xfrm>
            <a:off x="2343598" y="2706154"/>
            <a:ext cx="8920553" cy="2923681"/>
          </a:xfrm>
          <a:prstGeom prst="rect">
            <a:avLst/>
          </a:prstGeom>
          <a:ln>
            <a:solidFill>
              <a:srgbClr val="0A7178"/>
            </a:solidFill>
          </a:ln>
        </p:spPr>
      </p:pic>
      <p:pic>
        <p:nvPicPr>
          <p:cNvPr id="5" name="Picture 4"/>
          <p:cNvPicPr>
            <a:picLocks noChangeAspect="1"/>
          </p:cNvPicPr>
          <p:nvPr/>
        </p:nvPicPr>
        <p:blipFill>
          <a:blip r:embed="rId3"/>
          <a:stretch>
            <a:fillRect/>
          </a:stretch>
        </p:blipFill>
        <p:spPr>
          <a:xfrm>
            <a:off x="4208408" y="5963036"/>
            <a:ext cx="4758137" cy="338117"/>
          </a:xfrm>
          <a:prstGeom prst="rect">
            <a:avLst/>
          </a:prstGeom>
        </p:spPr>
      </p:pic>
    </p:spTree>
    <p:extLst>
      <p:ext uri="{BB962C8B-B14F-4D97-AF65-F5344CB8AC3E}">
        <p14:creationId xmlns:p14="http://schemas.microsoft.com/office/powerpoint/2010/main" val="29222968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Delay Reason Codes</a:t>
            </a:r>
            <a:endParaRPr lang="en-US" dirty="0"/>
          </a:p>
        </p:txBody>
      </p:sp>
      <p:sp>
        <p:nvSpPr>
          <p:cNvPr id="3" name="Text Placeholder 2"/>
          <p:cNvSpPr>
            <a:spLocks noGrp="1"/>
          </p:cNvSpPr>
          <p:nvPr>
            <p:ph type="body" sz="quarter" idx="11"/>
          </p:nvPr>
        </p:nvSpPr>
        <p:spPr>
          <a:xfrm>
            <a:off x="493861" y="5616409"/>
            <a:ext cx="11415751" cy="622722"/>
          </a:xfrm>
        </p:spPr>
        <p:txBody>
          <a:bodyPr>
            <a:normAutofit/>
          </a:bodyPr>
          <a:lstStyle/>
          <a:p>
            <a:r>
              <a:rPr lang="en-US" dirty="0" smtClean="0"/>
              <a:t>How to enter a Delay Reason </a:t>
            </a:r>
            <a:r>
              <a:rPr lang="en-US" dirty="0" smtClean="0"/>
              <a:t>Code and Supplemental Information </a:t>
            </a:r>
            <a:r>
              <a:rPr lang="en-US" dirty="0" smtClean="0"/>
              <a:t>in SmartCare for claims submission</a:t>
            </a:r>
            <a:endParaRPr lang="en-US" dirty="0"/>
          </a:p>
        </p:txBody>
      </p:sp>
    </p:spTree>
    <p:extLst>
      <p:ext uri="{BB962C8B-B14F-4D97-AF65-F5344CB8AC3E}">
        <p14:creationId xmlns:p14="http://schemas.microsoft.com/office/powerpoint/2010/main" val="136475189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93859" y="306858"/>
            <a:ext cx="11202174" cy="683827"/>
          </a:xfrm>
        </p:spPr>
        <p:txBody>
          <a:bodyPr>
            <a:normAutofit fontScale="90000"/>
          </a:bodyPr>
          <a:lstStyle/>
          <a:p>
            <a:r>
              <a:rPr lang="en-US" dirty="0" smtClean="0"/>
              <a:t>Timely Filing Plan Rule (DRC Needed)</a:t>
            </a:r>
            <a:endParaRPr lang="en-US" dirty="0"/>
          </a:p>
        </p:txBody>
      </p:sp>
      <p:sp>
        <p:nvSpPr>
          <p:cNvPr id="2" name="Content Placeholder 1"/>
          <p:cNvSpPr>
            <a:spLocks noGrp="1"/>
          </p:cNvSpPr>
          <p:nvPr>
            <p:ph sz="half" idx="1"/>
          </p:nvPr>
        </p:nvSpPr>
        <p:spPr>
          <a:xfrm>
            <a:off x="493859" y="1376892"/>
            <a:ext cx="9873575" cy="4351338"/>
          </a:xfrm>
        </p:spPr>
        <p:txBody>
          <a:bodyPr>
            <a:noAutofit/>
          </a:bodyPr>
          <a:lstStyle/>
          <a:p>
            <a:r>
              <a:rPr lang="en-US" sz="1800" dirty="0"/>
              <a:t>A new claim warning will be triggered for services being run in a claims batch after the timely filing limit has been </a:t>
            </a:r>
            <a:r>
              <a:rPr lang="en-US" sz="1800" dirty="0" smtClean="0"/>
              <a:t>exceeded</a:t>
            </a:r>
          </a:p>
          <a:p>
            <a:r>
              <a:rPr lang="en-US" sz="1800" dirty="0" smtClean="0"/>
              <a:t>The </a:t>
            </a:r>
            <a:r>
              <a:rPr lang="en-US" sz="1800" dirty="0"/>
              <a:t>logic for the claim warning will be triggered by: </a:t>
            </a:r>
            <a:endParaRPr lang="en-US" sz="1800" dirty="0" smtClean="0"/>
          </a:p>
          <a:p>
            <a:pPr lvl="1"/>
            <a:r>
              <a:rPr lang="en-US" sz="1600" dirty="0" smtClean="0"/>
              <a:t>Program</a:t>
            </a:r>
            <a:r>
              <a:rPr lang="en-US" sz="1600" dirty="0"/>
              <a:t>: The program will designate if the service is MH or </a:t>
            </a:r>
            <a:r>
              <a:rPr lang="en-US" sz="1600" dirty="0" smtClean="0"/>
              <a:t>DMC </a:t>
            </a:r>
          </a:p>
          <a:p>
            <a:pPr lvl="2"/>
            <a:r>
              <a:rPr lang="en-US" sz="1500" dirty="0" smtClean="0"/>
              <a:t>MH </a:t>
            </a:r>
            <a:r>
              <a:rPr lang="en-US" sz="1500" dirty="0"/>
              <a:t>and DMC services have different timely filing limits for initial claims and replacement </a:t>
            </a:r>
            <a:r>
              <a:rPr lang="en-US" sz="1500" dirty="0" smtClean="0"/>
              <a:t>claims </a:t>
            </a:r>
          </a:p>
          <a:p>
            <a:pPr lvl="1"/>
            <a:r>
              <a:rPr lang="en-US" sz="1800" dirty="0" smtClean="0"/>
              <a:t>Plan</a:t>
            </a:r>
            <a:r>
              <a:rPr lang="en-US" sz="1800" dirty="0"/>
              <a:t>: Plan </a:t>
            </a:r>
            <a:r>
              <a:rPr lang="en-US" sz="1800" dirty="0" smtClean="0"/>
              <a:t>Rules </a:t>
            </a:r>
            <a:r>
              <a:rPr lang="en-US" sz="1800" dirty="0"/>
              <a:t>are configured with the specific timely filing </a:t>
            </a:r>
            <a:r>
              <a:rPr lang="en-US" sz="1800" dirty="0" smtClean="0"/>
              <a:t>limits </a:t>
            </a:r>
          </a:p>
          <a:p>
            <a:pPr lvl="2"/>
            <a:r>
              <a:rPr lang="en-US" sz="1800" dirty="0" smtClean="0"/>
              <a:t> </a:t>
            </a:r>
            <a:r>
              <a:rPr lang="en-US" sz="1600" dirty="0"/>
              <a:t>A charge error will be created when the Plan </a:t>
            </a:r>
            <a:r>
              <a:rPr lang="en-US" sz="1600" dirty="0" smtClean="0"/>
              <a:t>Rule </a:t>
            </a:r>
            <a:r>
              <a:rPr lang="en-US" sz="1600" dirty="0"/>
              <a:t>is </a:t>
            </a:r>
            <a:r>
              <a:rPr lang="en-US" sz="1600" dirty="0" smtClean="0"/>
              <a:t>violated</a:t>
            </a:r>
          </a:p>
          <a:p>
            <a:pPr lvl="1"/>
            <a:r>
              <a:rPr lang="en-US" sz="1800" dirty="0" smtClean="0"/>
              <a:t>Claims </a:t>
            </a:r>
            <a:r>
              <a:rPr lang="en-US" sz="1800" dirty="0"/>
              <a:t>Processing Date and Date of Service: </a:t>
            </a:r>
            <a:endParaRPr lang="en-US" sz="1800" dirty="0" smtClean="0"/>
          </a:p>
          <a:p>
            <a:pPr lvl="2"/>
            <a:r>
              <a:rPr lang="en-US" sz="1600" dirty="0" smtClean="0"/>
              <a:t>Using </a:t>
            </a:r>
            <a:r>
              <a:rPr lang="en-US" sz="1600" dirty="0"/>
              <a:t>the timely filing guidelines set up in the Plan </a:t>
            </a:r>
            <a:r>
              <a:rPr lang="en-US" sz="1600" dirty="0" smtClean="0"/>
              <a:t>Rule</a:t>
            </a:r>
            <a:r>
              <a:rPr lang="en-US" sz="1600" dirty="0"/>
              <a:t>, SmartCare compares the claims processing date to the date of service, and if it is outside of the timely filing limit specified, the charge error is triggered. </a:t>
            </a:r>
            <a:endParaRPr lang="en-US" sz="1600" dirty="0"/>
          </a:p>
        </p:txBody>
      </p:sp>
    </p:spTree>
    <p:extLst>
      <p:ext uri="{BB962C8B-B14F-4D97-AF65-F5344CB8AC3E}">
        <p14:creationId xmlns:p14="http://schemas.microsoft.com/office/powerpoint/2010/main" val="194867266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93859" y="293162"/>
            <a:ext cx="11202174" cy="683827"/>
          </a:xfrm>
        </p:spPr>
        <p:txBody>
          <a:bodyPr>
            <a:normAutofit fontScale="90000"/>
          </a:bodyPr>
          <a:lstStyle/>
          <a:p>
            <a:r>
              <a:rPr lang="en-US" dirty="0" smtClean="0"/>
              <a:t>How to Find Timely Filing Charge Errors</a:t>
            </a:r>
            <a:endParaRPr lang="en-US" dirty="0"/>
          </a:p>
        </p:txBody>
      </p:sp>
      <p:sp>
        <p:nvSpPr>
          <p:cNvPr id="2" name="Content Placeholder 1"/>
          <p:cNvSpPr>
            <a:spLocks noGrp="1"/>
          </p:cNvSpPr>
          <p:nvPr>
            <p:ph sz="half" idx="1"/>
          </p:nvPr>
        </p:nvSpPr>
        <p:spPr>
          <a:xfrm>
            <a:off x="647158" y="1063625"/>
            <a:ext cx="10452641" cy="892175"/>
          </a:xfrm>
        </p:spPr>
        <p:txBody>
          <a:bodyPr>
            <a:normAutofit/>
          </a:bodyPr>
          <a:lstStyle/>
          <a:p>
            <a:r>
              <a:rPr lang="en-US" sz="1600" dirty="0" smtClean="0"/>
              <a:t>Charge Errors can be viewed via the Charges/Claims screen</a:t>
            </a:r>
          </a:p>
          <a:p>
            <a:r>
              <a:rPr lang="en-US" sz="1600" dirty="0" smtClean="0"/>
              <a:t>The filters can be set to isolate only the “Timely Filing Limit – Delay Reason Code Required” error</a:t>
            </a:r>
            <a:endParaRPr lang="en-US" sz="1600" dirty="0"/>
          </a:p>
        </p:txBody>
      </p:sp>
      <p:pic>
        <p:nvPicPr>
          <p:cNvPr id="3" name="Picture 2"/>
          <p:cNvPicPr>
            <a:picLocks noChangeAspect="1"/>
          </p:cNvPicPr>
          <p:nvPr/>
        </p:nvPicPr>
        <p:blipFill>
          <a:blip r:embed="rId2"/>
          <a:stretch>
            <a:fillRect/>
          </a:stretch>
        </p:blipFill>
        <p:spPr>
          <a:xfrm>
            <a:off x="1110588" y="2077972"/>
            <a:ext cx="9444226" cy="3911673"/>
          </a:xfrm>
          <a:prstGeom prst="rect">
            <a:avLst/>
          </a:prstGeom>
          <a:ln>
            <a:solidFill>
              <a:srgbClr val="0A7178"/>
            </a:solidFill>
          </a:ln>
        </p:spPr>
      </p:pic>
    </p:spTree>
    <p:extLst>
      <p:ext uri="{BB962C8B-B14F-4D97-AF65-F5344CB8AC3E}">
        <p14:creationId xmlns:p14="http://schemas.microsoft.com/office/powerpoint/2010/main" val="259460689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93858" y="297395"/>
            <a:ext cx="11202174" cy="683827"/>
          </a:xfrm>
        </p:spPr>
        <p:txBody>
          <a:bodyPr>
            <a:normAutofit fontScale="90000"/>
          </a:bodyPr>
          <a:lstStyle/>
          <a:p>
            <a:r>
              <a:rPr lang="en-US" dirty="0" smtClean="0"/>
              <a:t>Adding </a:t>
            </a:r>
            <a:r>
              <a:rPr lang="en-US" dirty="0" smtClean="0"/>
              <a:t>Delay Reason </a:t>
            </a:r>
            <a:r>
              <a:rPr lang="en-US" dirty="0" smtClean="0"/>
              <a:t>Codes </a:t>
            </a:r>
            <a:r>
              <a:rPr lang="en-US" dirty="0" smtClean="0"/>
              <a:t>to </a:t>
            </a:r>
            <a:r>
              <a:rPr lang="en-US" dirty="0" smtClean="0"/>
              <a:t>Charges</a:t>
            </a:r>
            <a:endParaRPr lang="en-US" dirty="0"/>
          </a:p>
        </p:txBody>
      </p:sp>
      <p:sp>
        <p:nvSpPr>
          <p:cNvPr id="2" name="Content Placeholder 1"/>
          <p:cNvSpPr>
            <a:spLocks noGrp="1"/>
          </p:cNvSpPr>
          <p:nvPr>
            <p:ph sz="half" idx="1"/>
          </p:nvPr>
        </p:nvSpPr>
        <p:spPr>
          <a:xfrm>
            <a:off x="523491" y="990600"/>
            <a:ext cx="10745642" cy="1380067"/>
          </a:xfrm>
        </p:spPr>
        <p:txBody>
          <a:bodyPr>
            <a:noAutofit/>
          </a:bodyPr>
          <a:lstStyle/>
          <a:p>
            <a:r>
              <a:rPr lang="en-US" sz="1600" dirty="0" smtClean="0"/>
              <a:t>The easiest way to add DRCs to charges is using the Select Action menu via the Charges/Claim screen</a:t>
            </a:r>
          </a:p>
          <a:p>
            <a:r>
              <a:rPr lang="en-US" sz="1600" dirty="0" smtClean="0"/>
              <a:t>Using the checkbox(</a:t>
            </a:r>
            <a:r>
              <a:rPr lang="en-US" sz="1600" dirty="0" err="1" smtClean="0"/>
              <a:t>es</a:t>
            </a:r>
            <a:r>
              <a:rPr lang="en-US" sz="1600" dirty="0" smtClean="0"/>
              <a:t>), select the charge(s) that require a DRC</a:t>
            </a:r>
          </a:p>
          <a:p>
            <a:pPr lvl="1"/>
            <a:r>
              <a:rPr lang="en-US" sz="1400" dirty="0" smtClean="0"/>
              <a:t>Note: Multiple charges can be selected if they all need the same DRC applied</a:t>
            </a:r>
          </a:p>
          <a:p>
            <a:r>
              <a:rPr lang="en-US" sz="1600" dirty="0" smtClean="0"/>
              <a:t>Once selected, use the Select Action dropdown to choose “Add Delay Reason”</a:t>
            </a:r>
          </a:p>
          <a:p>
            <a:pPr marL="0" indent="0">
              <a:buNone/>
            </a:pPr>
            <a:endParaRPr lang="en-US" sz="1600" dirty="0"/>
          </a:p>
        </p:txBody>
      </p:sp>
      <p:pic>
        <p:nvPicPr>
          <p:cNvPr id="5" name="Picture 4"/>
          <p:cNvPicPr>
            <a:picLocks noChangeAspect="1"/>
          </p:cNvPicPr>
          <p:nvPr/>
        </p:nvPicPr>
        <p:blipFill>
          <a:blip r:embed="rId2"/>
          <a:stretch>
            <a:fillRect/>
          </a:stretch>
        </p:blipFill>
        <p:spPr>
          <a:xfrm>
            <a:off x="1075265" y="2906040"/>
            <a:ext cx="9598467" cy="3191122"/>
          </a:xfrm>
          <a:prstGeom prst="rect">
            <a:avLst/>
          </a:prstGeom>
          <a:ln>
            <a:solidFill>
              <a:schemeClr val="accent1"/>
            </a:solidFill>
          </a:ln>
        </p:spPr>
      </p:pic>
    </p:spTree>
    <p:extLst>
      <p:ext uri="{BB962C8B-B14F-4D97-AF65-F5344CB8AC3E}">
        <p14:creationId xmlns:p14="http://schemas.microsoft.com/office/powerpoint/2010/main" val="35955427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93858" y="365125"/>
            <a:ext cx="11202174" cy="683827"/>
          </a:xfrm>
        </p:spPr>
        <p:txBody>
          <a:bodyPr>
            <a:normAutofit fontScale="90000"/>
          </a:bodyPr>
          <a:lstStyle/>
          <a:p>
            <a:r>
              <a:rPr lang="en-US" dirty="0" smtClean="0"/>
              <a:t>Adding a Delay Reason Code to Charge(s)</a:t>
            </a:r>
            <a:endParaRPr lang="en-US" dirty="0"/>
          </a:p>
        </p:txBody>
      </p:sp>
      <p:sp>
        <p:nvSpPr>
          <p:cNvPr id="2" name="Content Placeholder 1"/>
          <p:cNvSpPr>
            <a:spLocks noGrp="1"/>
          </p:cNvSpPr>
          <p:nvPr>
            <p:ph sz="half" idx="1"/>
          </p:nvPr>
        </p:nvSpPr>
        <p:spPr>
          <a:xfrm>
            <a:off x="493857" y="1351480"/>
            <a:ext cx="10843009" cy="1184275"/>
          </a:xfrm>
        </p:spPr>
        <p:txBody>
          <a:bodyPr>
            <a:normAutofit/>
          </a:bodyPr>
          <a:lstStyle/>
          <a:p>
            <a:r>
              <a:rPr lang="en-US" sz="1600" dirty="0" smtClean="0"/>
              <a:t>When “Add Delay Reason” has been selected via the Select Action menu, a pop-up box will </a:t>
            </a:r>
            <a:r>
              <a:rPr lang="en-US" sz="1600" dirty="0" smtClean="0"/>
              <a:t>display</a:t>
            </a:r>
          </a:p>
          <a:p>
            <a:r>
              <a:rPr lang="en-US" sz="1600" dirty="0" smtClean="0"/>
              <a:t>Using the dropdown, select the applicable DRC and then click OK</a:t>
            </a:r>
            <a:endParaRPr lang="en-US" sz="1600" dirty="0"/>
          </a:p>
        </p:txBody>
      </p:sp>
      <p:pic>
        <p:nvPicPr>
          <p:cNvPr id="3" name="Picture 2"/>
          <p:cNvPicPr>
            <a:picLocks noChangeAspect="1"/>
          </p:cNvPicPr>
          <p:nvPr/>
        </p:nvPicPr>
        <p:blipFill>
          <a:blip r:embed="rId2"/>
          <a:stretch>
            <a:fillRect/>
          </a:stretch>
        </p:blipFill>
        <p:spPr>
          <a:xfrm>
            <a:off x="1531325" y="3103911"/>
            <a:ext cx="3445824" cy="1674409"/>
          </a:xfrm>
          <a:prstGeom prst="rect">
            <a:avLst/>
          </a:prstGeom>
          <a:ln>
            <a:solidFill>
              <a:srgbClr val="0A7178"/>
            </a:solidFill>
          </a:ln>
        </p:spPr>
      </p:pic>
      <p:pic>
        <p:nvPicPr>
          <p:cNvPr id="6" name="Picture 5"/>
          <p:cNvPicPr>
            <a:picLocks noChangeAspect="1"/>
          </p:cNvPicPr>
          <p:nvPr/>
        </p:nvPicPr>
        <p:blipFill>
          <a:blip r:embed="rId3"/>
          <a:stretch>
            <a:fillRect/>
          </a:stretch>
        </p:blipFill>
        <p:spPr>
          <a:xfrm>
            <a:off x="6094945" y="2576123"/>
            <a:ext cx="4404366" cy="2844663"/>
          </a:xfrm>
          <a:prstGeom prst="rect">
            <a:avLst/>
          </a:prstGeom>
          <a:ln>
            <a:solidFill>
              <a:srgbClr val="0A7178"/>
            </a:solidFill>
          </a:ln>
        </p:spPr>
      </p:pic>
    </p:spTree>
    <p:extLst>
      <p:ext uri="{BB962C8B-B14F-4D97-AF65-F5344CB8AC3E}">
        <p14:creationId xmlns:p14="http://schemas.microsoft.com/office/powerpoint/2010/main" val="36447027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1745" y="157695"/>
            <a:ext cx="11202174" cy="683827"/>
          </a:xfrm>
        </p:spPr>
        <p:txBody>
          <a:bodyPr>
            <a:noAutofit/>
          </a:bodyPr>
          <a:lstStyle/>
          <a:p>
            <a:r>
              <a:rPr lang="en-US" sz="4400" dirty="0" smtClean="0"/>
              <a:t>Adding Supplemental Information to Charge(s)</a:t>
            </a:r>
            <a:endParaRPr lang="en-US" sz="4400" dirty="0"/>
          </a:p>
        </p:txBody>
      </p:sp>
      <p:sp>
        <p:nvSpPr>
          <p:cNvPr id="2" name="Content Placeholder 1"/>
          <p:cNvSpPr>
            <a:spLocks noGrp="1"/>
          </p:cNvSpPr>
          <p:nvPr>
            <p:ph sz="half" idx="1"/>
          </p:nvPr>
        </p:nvSpPr>
        <p:spPr>
          <a:xfrm>
            <a:off x="371091" y="951589"/>
            <a:ext cx="10948842" cy="2219178"/>
          </a:xfrm>
        </p:spPr>
        <p:txBody>
          <a:bodyPr>
            <a:normAutofit/>
          </a:bodyPr>
          <a:lstStyle/>
          <a:p>
            <a:r>
              <a:rPr lang="en-US" dirty="0" smtClean="0"/>
              <a:t>In addition to the DRC, Medi-Cal also requires Supplemental Information also be submitted in the claim file</a:t>
            </a:r>
          </a:p>
          <a:p>
            <a:r>
              <a:rPr lang="en-US" dirty="0" smtClean="0"/>
              <a:t>MedCCC will provide a DRC Control Identifier Number that gets reported in the PKW segment </a:t>
            </a:r>
          </a:p>
          <a:p>
            <a:r>
              <a:rPr lang="en-US" dirty="0" smtClean="0"/>
              <a:t>To add this information, use the checkbox(</a:t>
            </a:r>
            <a:r>
              <a:rPr lang="en-US" dirty="0" err="1" smtClean="0"/>
              <a:t>es</a:t>
            </a:r>
            <a:r>
              <a:rPr lang="en-US" dirty="0" smtClean="0"/>
              <a:t>) to select the applicable charges, and then via the Select Action menu select “Add Supplemental Information”</a:t>
            </a:r>
          </a:p>
          <a:p>
            <a:pPr lvl="1"/>
            <a:r>
              <a:rPr lang="en-US" sz="1400" dirty="0"/>
              <a:t>Note: Multiple charges can be selected if they all need the </a:t>
            </a:r>
            <a:r>
              <a:rPr lang="en-US" sz="1400" dirty="0" smtClean="0"/>
              <a:t>same DRC Control Identifier Number</a:t>
            </a:r>
            <a:endParaRPr lang="en-US" sz="1400" dirty="0"/>
          </a:p>
          <a:p>
            <a:endParaRPr lang="en-US" dirty="0"/>
          </a:p>
        </p:txBody>
      </p:sp>
      <p:pic>
        <p:nvPicPr>
          <p:cNvPr id="3" name="Picture 2"/>
          <p:cNvPicPr>
            <a:picLocks noChangeAspect="1"/>
          </p:cNvPicPr>
          <p:nvPr/>
        </p:nvPicPr>
        <p:blipFill>
          <a:blip r:embed="rId2"/>
          <a:stretch>
            <a:fillRect/>
          </a:stretch>
        </p:blipFill>
        <p:spPr>
          <a:xfrm>
            <a:off x="2230965" y="2819995"/>
            <a:ext cx="9223987" cy="3066621"/>
          </a:xfrm>
          <a:prstGeom prst="rect">
            <a:avLst/>
          </a:prstGeom>
          <a:ln>
            <a:solidFill>
              <a:schemeClr val="accent1"/>
            </a:solidFill>
          </a:ln>
        </p:spPr>
      </p:pic>
    </p:spTree>
    <p:extLst>
      <p:ext uri="{BB962C8B-B14F-4D97-AF65-F5344CB8AC3E}">
        <p14:creationId xmlns:p14="http://schemas.microsoft.com/office/powerpoint/2010/main" val="1567370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1065746" y="2061102"/>
            <a:ext cx="10058400" cy="3112478"/>
          </a:xfrm>
        </p:spPr>
        <p:txBody>
          <a:bodyPr>
            <a:normAutofit/>
          </a:bodyPr>
          <a:lstStyle/>
          <a:p>
            <a:r>
              <a:rPr lang="en-US" sz="3200" dirty="0" smtClean="0"/>
              <a:t>Introduction(s) and Learning Objectives</a:t>
            </a:r>
          </a:p>
          <a:p>
            <a:r>
              <a:rPr lang="en-US" sz="3200" dirty="0" smtClean="0">
                <a:latin typeface="Poppins" panose="00000500000000000000" pitchFamily="2" charset="0"/>
                <a:cs typeface="Poppins" panose="00000500000000000000" pitchFamily="2" charset="0"/>
              </a:rPr>
              <a:t>Processing Replacement Claims</a:t>
            </a:r>
          </a:p>
          <a:p>
            <a:r>
              <a:rPr lang="en-US" sz="3200" dirty="0" smtClean="0">
                <a:latin typeface="Poppins" panose="00000500000000000000" pitchFamily="2" charset="0"/>
                <a:cs typeface="Poppins" panose="00000500000000000000" pitchFamily="2" charset="0"/>
              </a:rPr>
              <a:t>Processing Void Claims</a:t>
            </a:r>
          </a:p>
          <a:p>
            <a:r>
              <a:rPr lang="en-US" sz="3200" dirty="0" smtClean="0">
                <a:latin typeface="Poppins" panose="00000500000000000000" pitchFamily="2" charset="0"/>
                <a:cs typeface="Poppins" panose="00000500000000000000" pitchFamily="2" charset="0"/>
              </a:rPr>
              <a:t>Delay Reason Codes</a:t>
            </a:r>
          </a:p>
          <a:p>
            <a:endParaRPr lang="en-US" dirty="0"/>
          </a:p>
        </p:txBody>
      </p:sp>
      <p:sp>
        <p:nvSpPr>
          <p:cNvPr id="4" name="Title 3"/>
          <p:cNvSpPr>
            <a:spLocks noGrp="1"/>
          </p:cNvSpPr>
          <p:nvPr>
            <p:ph type="title"/>
          </p:nvPr>
        </p:nvSpPr>
        <p:spPr/>
        <p:txBody>
          <a:bodyPr>
            <a:normAutofit fontScale="90000"/>
          </a:bodyPr>
          <a:lstStyle/>
          <a:p>
            <a:r>
              <a:rPr lang="en-US" dirty="0" smtClean="0"/>
              <a:t>Agenda</a:t>
            </a:r>
            <a:endParaRPr lang="en-US" dirty="0"/>
          </a:p>
        </p:txBody>
      </p:sp>
    </p:spTree>
    <p:extLst>
      <p:ext uri="{BB962C8B-B14F-4D97-AF65-F5344CB8AC3E}">
        <p14:creationId xmlns:p14="http://schemas.microsoft.com/office/powerpoint/2010/main" val="6975073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93858" y="293163"/>
            <a:ext cx="11202174" cy="683827"/>
          </a:xfrm>
        </p:spPr>
        <p:txBody>
          <a:bodyPr>
            <a:normAutofit fontScale="90000"/>
          </a:bodyPr>
          <a:lstStyle/>
          <a:p>
            <a:r>
              <a:rPr lang="en-US" dirty="0" smtClean="0"/>
              <a:t>Adding Supplemental Information to Charge(s)</a:t>
            </a:r>
            <a:endParaRPr lang="en-US" dirty="0"/>
          </a:p>
        </p:txBody>
      </p:sp>
      <p:sp>
        <p:nvSpPr>
          <p:cNvPr id="2" name="Content Placeholder 1"/>
          <p:cNvSpPr>
            <a:spLocks noGrp="1"/>
          </p:cNvSpPr>
          <p:nvPr>
            <p:ph sz="half" idx="1"/>
          </p:nvPr>
        </p:nvSpPr>
        <p:spPr>
          <a:xfrm>
            <a:off x="493858" y="1389591"/>
            <a:ext cx="10660975" cy="3013075"/>
          </a:xfrm>
        </p:spPr>
        <p:txBody>
          <a:bodyPr>
            <a:normAutofit/>
          </a:bodyPr>
          <a:lstStyle/>
          <a:p>
            <a:r>
              <a:rPr lang="en-US" sz="1800" dirty="0" smtClean="0"/>
              <a:t>Once “Add Supplemental Information” has been selected from the Select Action menu, a pop-up box will display</a:t>
            </a:r>
          </a:p>
          <a:p>
            <a:r>
              <a:rPr lang="en-US" sz="1800" dirty="0" smtClean="0"/>
              <a:t>Enter the MedCCC provided DRC Control Identifier Number in the ID field</a:t>
            </a:r>
          </a:p>
          <a:p>
            <a:r>
              <a:rPr lang="en-US" sz="1800" dirty="0" smtClean="0"/>
              <a:t>For the Type field, using the dropdown, select “CT-Support data for Delay Reason Code”</a:t>
            </a:r>
          </a:p>
          <a:p>
            <a:r>
              <a:rPr lang="en-US" sz="1800" dirty="0" smtClean="0"/>
              <a:t>“EM” should be selected for the Transmission Code</a:t>
            </a:r>
          </a:p>
          <a:p>
            <a:r>
              <a:rPr lang="en-US" sz="1800" dirty="0" smtClean="0"/>
              <a:t>These three pieces of data make up the PWK segment in the claim file</a:t>
            </a:r>
            <a:endParaRPr lang="en-US" sz="1800" dirty="0"/>
          </a:p>
        </p:txBody>
      </p:sp>
      <p:pic>
        <p:nvPicPr>
          <p:cNvPr id="5" name="Picture 4"/>
          <p:cNvPicPr>
            <a:picLocks noChangeAspect="1"/>
          </p:cNvPicPr>
          <p:nvPr/>
        </p:nvPicPr>
        <p:blipFill>
          <a:blip r:embed="rId2"/>
          <a:stretch>
            <a:fillRect/>
          </a:stretch>
        </p:blipFill>
        <p:spPr>
          <a:xfrm>
            <a:off x="1710268" y="4662868"/>
            <a:ext cx="8199571" cy="1176229"/>
          </a:xfrm>
          <a:prstGeom prst="rect">
            <a:avLst/>
          </a:prstGeom>
          <a:ln>
            <a:solidFill>
              <a:srgbClr val="0A7178"/>
            </a:solidFill>
          </a:ln>
        </p:spPr>
      </p:pic>
    </p:spTree>
    <p:extLst>
      <p:ext uri="{BB962C8B-B14F-4D97-AF65-F5344CB8AC3E}">
        <p14:creationId xmlns:p14="http://schemas.microsoft.com/office/powerpoint/2010/main" val="24773863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93858" y="250825"/>
            <a:ext cx="11202174" cy="683827"/>
          </a:xfrm>
        </p:spPr>
        <p:txBody>
          <a:bodyPr>
            <a:normAutofit fontScale="90000"/>
          </a:bodyPr>
          <a:lstStyle/>
          <a:p>
            <a:r>
              <a:rPr lang="en-US" dirty="0" smtClean="0"/>
              <a:t>Adding/Editing a DRC via Charge Details</a:t>
            </a:r>
            <a:endParaRPr lang="en-US" dirty="0"/>
          </a:p>
        </p:txBody>
      </p:sp>
      <p:sp>
        <p:nvSpPr>
          <p:cNvPr id="2" name="Content Placeholder 1"/>
          <p:cNvSpPr>
            <a:spLocks noGrp="1"/>
          </p:cNvSpPr>
          <p:nvPr>
            <p:ph sz="half" idx="1"/>
          </p:nvPr>
        </p:nvSpPr>
        <p:spPr>
          <a:xfrm>
            <a:off x="578524" y="1058333"/>
            <a:ext cx="10394275" cy="1672166"/>
          </a:xfrm>
        </p:spPr>
        <p:txBody>
          <a:bodyPr>
            <a:normAutofit/>
          </a:bodyPr>
          <a:lstStyle/>
          <a:p>
            <a:r>
              <a:rPr lang="en-US" sz="1800" dirty="0" smtClean="0"/>
              <a:t>A Delay Reason Code can also be added via the Charge Details screen</a:t>
            </a:r>
          </a:p>
          <a:p>
            <a:r>
              <a:rPr lang="en-US" sz="1800" dirty="0" smtClean="0"/>
              <a:t>The field is located on the General tab in the “Status” section</a:t>
            </a:r>
          </a:p>
          <a:p>
            <a:r>
              <a:rPr lang="en-US" sz="1800" dirty="0" smtClean="0"/>
              <a:t>Use the dropdown menu to select or edit the DRC and then Save</a:t>
            </a:r>
            <a:endParaRPr lang="en-US" sz="1800" dirty="0"/>
          </a:p>
        </p:txBody>
      </p:sp>
      <p:pic>
        <p:nvPicPr>
          <p:cNvPr id="3" name="Picture 2"/>
          <p:cNvPicPr>
            <a:picLocks noChangeAspect="1"/>
          </p:cNvPicPr>
          <p:nvPr/>
        </p:nvPicPr>
        <p:blipFill>
          <a:blip r:embed="rId2"/>
          <a:stretch>
            <a:fillRect/>
          </a:stretch>
        </p:blipFill>
        <p:spPr>
          <a:xfrm>
            <a:off x="1672044" y="2647806"/>
            <a:ext cx="8608736" cy="3263733"/>
          </a:xfrm>
          <a:prstGeom prst="rect">
            <a:avLst/>
          </a:prstGeom>
          <a:ln>
            <a:solidFill>
              <a:srgbClr val="0A7178"/>
            </a:solidFill>
          </a:ln>
        </p:spPr>
      </p:pic>
    </p:spTree>
    <p:extLst>
      <p:ext uri="{BB962C8B-B14F-4D97-AF65-F5344CB8AC3E}">
        <p14:creationId xmlns:p14="http://schemas.microsoft.com/office/powerpoint/2010/main" val="2188166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06558" y="207530"/>
            <a:ext cx="11202174" cy="1114758"/>
          </a:xfrm>
        </p:spPr>
        <p:txBody>
          <a:bodyPr>
            <a:noAutofit/>
          </a:bodyPr>
          <a:lstStyle/>
          <a:p>
            <a:r>
              <a:rPr lang="en-US" sz="4000" dirty="0" smtClean="0"/>
              <a:t>Adding/Editing Supplemental Information via </a:t>
            </a:r>
            <a:br>
              <a:rPr lang="en-US" sz="4000" dirty="0" smtClean="0"/>
            </a:br>
            <a:r>
              <a:rPr lang="en-US" sz="4000" dirty="0" smtClean="0"/>
              <a:t>Charge Details</a:t>
            </a:r>
            <a:endParaRPr lang="en-US" sz="4000" dirty="0"/>
          </a:p>
        </p:txBody>
      </p:sp>
      <p:pic>
        <p:nvPicPr>
          <p:cNvPr id="5" name="Picture 4"/>
          <p:cNvPicPr>
            <a:picLocks noChangeAspect="1"/>
          </p:cNvPicPr>
          <p:nvPr/>
        </p:nvPicPr>
        <p:blipFill>
          <a:blip r:embed="rId2"/>
          <a:stretch>
            <a:fillRect/>
          </a:stretch>
        </p:blipFill>
        <p:spPr>
          <a:xfrm>
            <a:off x="1324632" y="3272366"/>
            <a:ext cx="9217092" cy="2261351"/>
          </a:xfrm>
          <a:prstGeom prst="rect">
            <a:avLst/>
          </a:prstGeom>
          <a:ln>
            <a:solidFill>
              <a:srgbClr val="0A7178"/>
            </a:solidFill>
          </a:ln>
        </p:spPr>
      </p:pic>
      <p:sp>
        <p:nvSpPr>
          <p:cNvPr id="6" name="Content Placeholder 1"/>
          <p:cNvSpPr>
            <a:spLocks noGrp="1"/>
          </p:cNvSpPr>
          <p:nvPr>
            <p:ph sz="half" idx="1"/>
          </p:nvPr>
        </p:nvSpPr>
        <p:spPr>
          <a:xfrm>
            <a:off x="608157" y="1536699"/>
            <a:ext cx="10394275" cy="1672166"/>
          </a:xfrm>
        </p:spPr>
        <p:txBody>
          <a:bodyPr>
            <a:normAutofit/>
          </a:bodyPr>
          <a:lstStyle/>
          <a:p>
            <a:r>
              <a:rPr lang="en-US" sz="1800" dirty="0" smtClean="0"/>
              <a:t>Supplemental Information can also be added via the Charge Details screen</a:t>
            </a:r>
          </a:p>
          <a:p>
            <a:r>
              <a:rPr lang="en-US" sz="1800" dirty="0" smtClean="0"/>
              <a:t>The field is located on the General tab in the “Status” section</a:t>
            </a:r>
          </a:p>
          <a:p>
            <a:r>
              <a:rPr lang="en-US" sz="1800" dirty="0" smtClean="0"/>
              <a:t>Use the dropdown menu to select or edit the DRC and then Save</a:t>
            </a:r>
            <a:endParaRPr lang="en-US" sz="1800" dirty="0"/>
          </a:p>
        </p:txBody>
      </p:sp>
    </p:spTree>
    <p:extLst>
      <p:ext uri="{BB962C8B-B14F-4D97-AF65-F5344CB8AC3E}">
        <p14:creationId xmlns:p14="http://schemas.microsoft.com/office/powerpoint/2010/main" val="324967052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93858" y="225203"/>
            <a:ext cx="11202174" cy="1114758"/>
          </a:xfrm>
        </p:spPr>
        <p:txBody>
          <a:bodyPr>
            <a:noAutofit/>
          </a:bodyPr>
          <a:lstStyle/>
          <a:p>
            <a:r>
              <a:rPr lang="en-US" sz="4000" dirty="0" smtClean="0"/>
              <a:t>Claims Processing with DRC and Supplemental </a:t>
            </a:r>
            <a:br>
              <a:rPr lang="en-US" sz="4000" dirty="0" smtClean="0"/>
            </a:br>
            <a:r>
              <a:rPr lang="en-US" sz="4000" dirty="0" smtClean="0"/>
              <a:t>Information</a:t>
            </a:r>
            <a:endParaRPr lang="en-US" sz="4000" dirty="0"/>
          </a:p>
        </p:txBody>
      </p:sp>
      <p:sp>
        <p:nvSpPr>
          <p:cNvPr id="2" name="Content Placeholder 1"/>
          <p:cNvSpPr>
            <a:spLocks noGrp="1"/>
          </p:cNvSpPr>
          <p:nvPr>
            <p:ph sz="half" idx="1"/>
          </p:nvPr>
        </p:nvSpPr>
        <p:spPr>
          <a:xfrm>
            <a:off x="493858" y="1541991"/>
            <a:ext cx="10783742" cy="3419476"/>
          </a:xfrm>
        </p:spPr>
        <p:txBody>
          <a:bodyPr>
            <a:normAutofit/>
          </a:bodyPr>
          <a:lstStyle/>
          <a:p>
            <a:r>
              <a:rPr lang="en-US" sz="1800" dirty="0" smtClean="0"/>
              <a:t>Once the DRC and Supplement </a:t>
            </a:r>
            <a:r>
              <a:rPr lang="en-US" sz="1800" dirty="0" smtClean="0"/>
              <a:t>Information has been added to the Claim Line, the charge error will still be present; there are two ways to clear the error:</a:t>
            </a:r>
          </a:p>
          <a:p>
            <a:pPr lvl="1"/>
            <a:r>
              <a:rPr lang="en-US" sz="1600" dirty="0" smtClean="0"/>
              <a:t>The overnight billing </a:t>
            </a:r>
            <a:r>
              <a:rPr lang="en-US" sz="1600" dirty="0" smtClean="0"/>
              <a:t>job will clear the error and mark the charge as Ready to </a:t>
            </a:r>
            <a:r>
              <a:rPr lang="en-US" sz="1600" dirty="0" smtClean="0"/>
              <a:t>Bill</a:t>
            </a:r>
          </a:p>
          <a:p>
            <a:pPr lvl="1"/>
            <a:r>
              <a:rPr lang="en-US" sz="1600" dirty="0" smtClean="0"/>
              <a:t>The Ready to Bill checkbox can manually be selected in the Charge Details screen, or the Select Action menu can be used on the Charges/Claims screen</a:t>
            </a:r>
            <a:endParaRPr lang="en-US" sz="1600" dirty="0" smtClean="0"/>
          </a:p>
          <a:p>
            <a:r>
              <a:rPr lang="en-US" sz="1800" dirty="0" smtClean="0"/>
              <a:t>Run the charge(s) in a claims </a:t>
            </a:r>
            <a:r>
              <a:rPr lang="en-US" sz="1800" dirty="0" smtClean="0"/>
              <a:t>batch like normal</a:t>
            </a:r>
          </a:p>
          <a:p>
            <a:r>
              <a:rPr lang="en-US" sz="1800" dirty="0" smtClean="0"/>
              <a:t>The DRC will populate in the CLM segment and the Supplemental Information will populate in the PWK segment</a:t>
            </a:r>
            <a:endParaRPr lang="en-US" sz="1800" dirty="0" smtClean="0"/>
          </a:p>
          <a:p>
            <a:pPr marL="0" indent="0">
              <a:buNone/>
            </a:pPr>
            <a:endParaRPr lang="en-US" sz="1800" dirty="0" smtClean="0"/>
          </a:p>
          <a:p>
            <a:pPr marL="0" indent="0">
              <a:buNone/>
            </a:pPr>
            <a:endParaRPr lang="en-US" sz="1800" dirty="0"/>
          </a:p>
        </p:txBody>
      </p:sp>
      <p:pic>
        <p:nvPicPr>
          <p:cNvPr id="5" name="Picture 4"/>
          <p:cNvPicPr>
            <a:picLocks noChangeAspect="1"/>
          </p:cNvPicPr>
          <p:nvPr/>
        </p:nvPicPr>
        <p:blipFill>
          <a:blip r:embed="rId2"/>
          <a:stretch>
            <a:fillRect/>
          </a:stretch>
        </p:blipFill>
        <p:spPr>
          <a:xfrm>
            <a:off x="3162300" y="4961467"/>
            <a:ext cx="5615158" cy="508494"/>
          </a:xfrm>
          <a:prstGeom prst="rect">
            <a:avLst/>
          </a:prstGeom>
          <a:ln>
            <a:solidFill>
              <a:srgbClr val="0A7178"/>
            </a:solidFill>
          </a:ln>
        </p:spPr>
      </p:pic>
    </p:spTree>
    <p:extLst>
      <p:ext uri="{BB962C8B-B14F-4D97-AF65-F5344CB8AC3E}">
        <p14:creationId xmlns:p14="http://schemas.microsoft.com/office/powerpoint/2010/main" val="181566819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Bonus Slides</a:t>
            </a:r>
            <a:endParaRPr lang="en-US" dirty="0"/>
          </a:p>
        </p:txBody>
      </p:sp>
      <p:sp>
        <p:nvSpPr>
          <p:cNvPr id="3" name="Text Placeholder 2"/>
          <p:cNvSpPr>
            <a:spLocks noGrp="1"/>
          </p:cNvSpPr>
          <p:nvPr>
            <p:ph type="body" sz="quarter" idx="11"/>
          </p:nvPr>
        </p:nvSpPr>
        <p:spPr/>
        <p:txBody>
          <a:bodyPr/>
          <a:lstStyle/>
          <a:p>
            <a:r>
              <a:rPr lang="en-US" dirty="0" smtClean="0"/>
              <a:t>Additional information to help you manage your claims better</a:t>
            </a:r>
            <a:endParaRPr lang="en-US" dirty="0"/>
          </a:p>
        </p:txBody>
      </p:sp>
    </p:spTree>
    <p:extLst>
      <p:ext uri="{BB962C8B-B14F-4D97-AF65-F5344CB8AC3E}">
        <p14:creationId xmlns:p14="http://schemas.microsoft.com/office/powerpoint/2010/main" val="128425254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93858" y="132076"/>
            <a:ext cx="11202174" cy="1114758"/>
          </a:xfrm>
        </p:spPr>
        <p:txBody>
          <a:bodyPr>
            <a:noAutofit/>
          </a:bodyPr>
          <a:lstStyle/>
          <a:p>
            <a:r>
              <a:rPr lang="en-US" sz="4000" dirty="0" smtClean="0"/>
              <a:t>Services Marked as Error = To Be Voided </a:t>
            </a:r>
            <a:endParaRPr lang="en-US" sz="4000" dirty="0"/>
          </a:p>
        </p:txBody>
      </p:sp>
      <p:sp>
        <p:nvSpPr>
          <p:cNvPr id="2" name="Content Placeholder 1"/>
          <p:cNvSpPr>
            <a:spLocks noGrp="1"/>
          </p:cNvSpPr>
          <p:nvPr>
            <p:ph sz="half" idx="1"/>
          </p:nvPr>
        </p:nvSpPr>
        <p:spPr>
          <a:xfrm>
            <a:off x="413425" y="1233815"/>
            <a:ext cx="10783742" cy="3419476"/>
          </a:xfrm>
        </p:spPr>
        <p:txBody>
          <a:bodyPr>
            <a:normAutofit/>
          </a:bodyPr>
          <a:lstStyle/>
          <a:p>
            <a:r>
              <a:rPr lang="en-US" sz="1800" dirty="0" smtClean="0"/>
              <a:t>Once a service has moved to a “Complete” status, a charge is generated and ultimately billed</a:t>
            </a:r>
          </a:p>
          <a:p>
            <a:r>
              <a:rPr lang="en-US" sz="1800" dirty="0" smtClean="0"/>
              <a:t>If a </a:t>
            </a:r>
            <a:r>
              <a:rPr lang="en-US" sz="1800" dirty="0" smtClean="0"/>
              <a:t>se</a:t>
            </a:r>
            <a:r>
              <a:rPr lang="en-US" sz="1800" dirty="0" smtClean="0"/>
              <a:t>rvice is marked as an “Error,” the system will automatically mark the charge as “To Be Voided”</a:t>
            </a:r>
          </a:p>
          <a:p>
            <a:r>
              <a:rPr lang="en-US" sz="1800" dirty="0" smtClean="0"/>
              <a:t>These charges must be run in a batch to send to Medi-Cal</a:t>
            </a:r>
          </a:p>
          <a:p>
            <a:r>
              <a:rPr lang="en-US" sz="1800" dirty="0" smtClean="0"/>
              <a:t>To locate the charges to be voided in SmartCare, navigate to the Charges/Claims screen and filter for them</a:t>
            </a:r>
          </a:p>
          <a:p>
            <a:r>
              <a:rPr lang="en-US" sz="1800" b="1" dirty="0" smtClean="0">
                <a:solidFill>
                  <a:srgbClr val="0070C0"/>
                </a:solidFill>
              </a:rPr>
              <a:t>Remember to select the “Included Error Services” checkbox</a:t>
            </a:r>
          </a:p>
          <a:p>
            <a:endParaRPr lang="en-US" sz="1800" dirty="0"/>
          </a:p>
        </p:txBody>
      </p:sp>
      <p:pic>
        <p:nvPicPr>
          <p:cNvPr id="6" name="Picture 5"/>
          <p:cNvPicPr>
            <a:picLocks noChangeAspect="1"/>
          </p:cNvPicPr>
          <p:nvPr/>
        </p:nvPicPr>
        <p:blipFill rotWithShape="1">
          <a:blip r:embed="rId2"/>
          <a:srcRect l="32530"/>
          <a:stretch/>
        </p:blipFill>
        <p:spPr>
          <a:xfrm>
            <a:off x="7301569" y="3531145"/>
            <a:ext cx="4482290" cy="2641056"/>
          </a:xfrm>
          <a:prstGeom prst="rect">
            <a:avLst/>
          </a:prstGeom>
          <a:ln>
            <a:solidFill>
              <a:srgbClr val="0A7178"/>
            </a:solidFill>
          </a:ln>
        </p:spPr>
      </p:pic>
    </p:spTree>
    <p:extLst>
      <p:ext uri="{BB962C8B-B14F-4D97-AF65-F5344CB8AC3E}">
        <p14:creationId xmlns:p14="http://schemas.microsoft.com/office/powerpoint/2010/main" val="356837402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93858" y="132076"/>
            <a:ext cx="11202174" cy="1114758"/>
          </a:xfrm>
        </p:spPr>
        <p:txBody>
          <a:bodyPr>
            <a:noAutofit/>
          </a:bodyPr>
          <a:lstStyle/>
          <a:p>
            <a:r>
              <a:rPr lang="en-US" sz="4000" dirty="0" smtClean="0"/>
              <a:t>Filters and Favorites</a:t>
            </a:r>
            <a:endParaRPr lang="en-US" sz="4000" dirty="0"/>
          </a:p>
        </p:txBody>
      </p:sp>
      <p:sp>
        <p:nvSpPr>
          <p:cNvPr id="2" name="Content Placeholder 1"/>
          <p:cNvSpPr>
            <a:spLocks noGrp="1"/>
          </p:cNvSpPr>
          <p:nvPr>
            <p:ph sz="half" idx="1"/>
          </p:nvPr>
        </p:nvSpPr>
        <p:spPr>
          <a:xfrm>
            <a:off x="413425" y="1087967"/>
            <a:ext cx="10783742" cy="5346700"/>
          </a:xfrm>
        </p:spPr>
        <p:txBody>
          <a:bodyPr>
            <a:normAutofit/>
          </a:bodyPr>
          <a:lstStyle/>
          <a:p>
            <a:r>
              <a:rPr lang="en-US" sz="1800" dirty="0" smtClean="0"/>
              <a:t>There’s no question there is a lot to keep track of when it comes to billing and the Charges/Claims screen in SmartCare</a:t>
            </a:r>
          </a:p>
          <a:p>
            <a:r>
              <a:rPr lang="en-US" sz="1800" dirty="0" smtClean="0"/>
              <a:t>Setting Favorites can help you quickly filter charges, and streamline your workflows</a:t>
            </a:r>
          </a:p>
          <a:p>
            <a:r>
              <a:rPr lang="en-US" sz="1800" dirty="0" smtClean="0"/>
              <a:t>The steps are quick and easy:</a:t>
            </a:r>
          </a:p>
          <a:p>
            <a:pPr lvl="1"/>
            <a:r>
              <a:rPr lang="en-US" sz="1600" dirty="0" smtClean="0"/>
              <a:t>Set your filters as needed and select the Apply Filter button</a:t>
            </a:r>
          </a:p>
          <a:p>
            <a:pPr lvl="1"/>
            <a:r>
              <a:rPr lang="en-US" sz="1600" dirty="0" smtClean="0"/>
              <a:t>On the toolbar, Select the Star+ icon to create a New Favorite</a:t>
            </a:r>
          </a:p>
          <a:p>
            <a:pPr lvl="1"/>
            <a:r>
              <a:rPr lang="en-US" sz="1600" dirty="0" smtClean="0"/>
              <a:t>At the Favorite Pop Up, name your new Favorite, set any additional desired criteria and click Ok </a:t>
            </a:r>
          </a:p>
          <a:p>
            <a:pPr lvl="2"/>
            <a:r>
              <a:rPr lang="en-US" sz="1500" dirty="0" smtClean="0"/>
              <a:t>Relative vs Static – You can set dates to always stay the same (Static) or be change based on criteria entered (Relative)</a:t>
            </a:r>
          </a:p>
          <a:p>
            <a:pPr lvl="2"/>
            <a:r>
              <a:rPr lang="en-US" sz="1500" dirty="0" smtClean="0"/>
              <a:t>To locate SmartCare’s Date/Time Language, click on any calendar icon in the system, at the bottom you will see some of the shortcuts with a “more” hyperlink.</a:t>
            </a:r>
          </a:p>
          <a:p>
            <a:pPr lvl="1"/>
            <a:r>
              <a:rPr lang="en-US" sz="1600" dirty="0" smtClean="0"/>
              <a:t>To use your Favorites, hover over the plain Star icon on the toolbar, and select the Favorite, or type the name of your Favorite in the Search and select the hyperlink for it (this can be done from any screen in SmartCare)</a:t>
            </a:r>
          </a:p>
          <a:p>
            <a:pPr lvl="1"/>
            <a:endParaRPr lang="en-US" sz="1600" dirty="0" smtClean="0"/>
          </a:p>
          <a:p>
            <a:pPr lvl="1"/>
            <a:endParaRPr lang="en-US" sz="1600" dirty="0"/>
          </a:p>
        </p:txBody>
      </p:sp>
    </p:spTree>
    <p:extLst>
      <p:ext uri="{BB962C8B-B14F-4D97-AF65-F5344CB8AC3E}">
        <p14:creationId xmlns:p14="http://schemas.microsoft.com/office/powerpoint/2010/main" val="37106240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93858" y="132076"/>
            <a:ext cx="11202174" cy="1114758"/>
          </a:xfrm>
        </p:spPr>
        <p:txBody>
          <a:bodyPr>
            <a:noAutofit/>
          </a:bodyPr>
          <a:lstStyle/>
          <a:p>
            <a:r>
              <a:rPr lang="en-US" sz="4000" dirty="0" smtClean="0"/>
              <a:t>Filters and Favorites</a:t>
            </a:r>
            <a:endParaRPr lang="en-US" sz="4000" dirty="0"/>
          </a:p>
        </p:txBody>
      </p:sp>
      <p:sp>
        <p:nvSpPr>
          <p:cNvPr id="2" name="Content Placeholder 1"/>
          <p:cNvSpPr>
            <a:spLocks noGrp="1"/>
          </p:cNvSpPr>
          <p:nvPr>
            <p:ph sz="half" idx="1"/>
          </p:nvPr>
        </p:nvSpPr>
        <p:spPr>
          <a:xfrm>
            <a:off x="413425" y="1233815"/>
            <a:ext cx="886208" cy="3419476"/>
          </a:xfrm>
        </p:spPr>
        <p:txBody>
          <a:bodyPr>
            <a:normAutofit/>
          </a:bodyPr>
          <a:lstStyle/>
          <a:p>
            <a:pPr marL="0" indent="0">
              <a:buNone/>
            </a:pPr>
            <a:r>
              <a:rPr lang="en-US" sz="1800" dirty="0" smtClean="0"/>
              <a:t>1.</a:t>
            </a:r>
          </a:p>
          <a:p>
            <a:pPr marL="0" indent="0">
              <a:buNone/>
            </a:pPr>
            <a:endParaRPr lang="en-US" sz="1800" dirty="0"/>
          </a:p>
          <a:p>
            <a:pPr marL="0" indent="0">
              <a:buNone/>
            </a:pPr>
            <a:endParaRPr lang="en-US" sz="1800" dirty="0" smtClean="0"/>
          </a:p>
          <a:p>
            <a:pPr marL="0" indent="0">
              <a:buNone/>
            </a:pPr>
            <a:r>
              <a:rPr lang="en-US" sz="1800" dirty="0" smtClean="0"/>
              <a:t>2.  </a:t>
            </a:r>
            <a:endParaRPr lang="en-US" sz="1800" dirty="0"/>
          </a:p>
        </p:txBody>
      </p:sp>
      <p:pic>
        <p:nvPicPr>
          <p:cNvPr id="3" name="Picture 2"/>
          <p:cNvPicPr>
            <a:picLocks noChangeAspect="1"/>
          </p:cNvPicPr>
          <p:nvPr/>
        </p:nvPicPr>
        <p:blipFill>
          <a:blip r:embed="rId2"/>
          <a:stretch>
            <a:fillRect/>
          </a:stretch>
        </p:blipFill>
        <p:spPr>
          <a:xfrm>
            <a:off x="1038117" y="1179996"/>
            <a:ext cx="2022583" cy="880055"/>
          </a:xfrm>
          <a:prstGeom prst="rect">
            <a:avLst/>
          </a:prstGeom>
          <a:ln>
            <a:solidFill>
              <a:srgbClr val="0A7178"/>
            </a:solidFill>
          </a:ln>
        </p:spPr>
      </p:pic>
      <p:pic>
        <p:nvPicPr>
          <p:cNvPr id="5" name="Picture 4"/>
          <p:cNvPicPr>
            <a:picLocks noChangeAspect="1"/>
          </p:cNvPicPr>
          <p:nvPr/>
        </p:nvPicPr>
        <p:blipFill>
          <a:blip r:embed="rId3"/>
          <a:stretch>
            <a:fillRect/>
          </a:stretch>
        </p:blipFill>
        <p:spPr>
          <a:xfrm>
            <a:off x="987317" y="2410532"/>
            <a:ext cx="4515073" cy="3344498"/>
          </a:xfrm>
          <a:prstGeom prst="rect">
            <a:avLst/>
          </a:prstGeom>
          <a:ln>
            <a:solidFill>
              <a:srgbClr val="0A7178"/>
            </a:solidFill>
          </a:ln>
        </p:spPr>
      </p:pic>
      <p:sp>
        <p:nvSpPr>
          <p:cNvPr id="7" name="Content Placeholder 1"/>
          <p:cNvSpPr>
            <a:spLocks noGrp="1"/>
          </p:cNvSpPr>
          <p:nvPr>
            <p:ph sz="half" idx="1"/>
          </p:nvPr>
        </p:nvSpPr>
        <p:spPr>
          <a:xfrm>
            <a:off x="6759192" y="1233815"/>
            <a:ext cx="886208" cy="3419476"/>
          </a:xfrm>
        </p:spPr>
        <p:txBody>
          <a:bodyPr>
            <a:normAutofit lnSpcReduction="10000"/>
          </a:bodyPr>
          <a:lstStyle/>
          <a:p>
            <a:pPr marL="0" indent="0">
              <a:buNone/>
            </a:pPr>
            <a:r>
              <a:rPr lang="en-US" sz="1800" dirty="0"/>
              <a:t>3</a:t>
            </a:r>
            <a:r>
              <a:rPr lang="en-US" sz="1800" dirty="0" smtClean="0"/>
              <a:t>.  </a:t>
            </a:r>
          </a:p>
          <a:p>
            <a:pPr marL="0" indent="0">
              <a:buNone/>
            </a:pPr>
            <a:endParaRPr lang="en-US" sz="1800" dirty="0"/>
          </a:p>
          <a:p>
            <a:pPr marL="0" indent="0">
              <a:buNone/>
            </a:pPr>
            <a:endParaRPr lang="en-US" sz="1800" dirty="0" smtClean="0"/>
          </a:p>
          <a:p>
            <a:pPr marL="0" indent="0">
              <a:buNone/>
            </a:pPr>
            <a:endParaRPr lang="en-US" sz="1800" dirty="0" smtClean="0"/>
          </a:p>
          <a:p>
            <a:pPr marL="0" indent="0">
              <a:buNone/>
            </a:pPr>
            <a:endParaRPr lang="en-US" sz="1800" dirty="0"/>
          </a:p>
          <a:p>
            <a:pPr marL="0" indent="0">
              <a:buNone/>
            </a:pPr>
            <a:endParaRPr lang="en-US" sz="1800" dirty="0" smtClean="0"/>
          </a:p>
          <a:p>
            <a:pPr marL="0" indent="0">
              <a:buNone/>
            </a:pPr>
            <a:r>
              <a:rPr lang="en-US" sz="1800" dirty="0" smtClean="0"/>
              <a:t>4.  </a:t>
            </a:r>
            <a:endParaRPr lang="en-US" sz="1800" dirty="0"/>
          </a:p>
        </p:txBody>
      </p:sp>
      <p:pic>
        <p:nvPicPr>
          <p:cNvPr id="8" name="Picture 7"/>
          <p:cNvPicPr>
            <a:picLocks noChangeAspect="1"/>
          </p:cNvPicPr>
          <p:nvPr/>
        </p:nvPicPr>
        <p:blipFill>
          <a:blip r:embed="rId4"/>
          <a:stretch>
            <a:fillRect/>
          </a:stretch>
        </p:blipFill>
        <p:spPr>
          <a:xfrm>
            <a:off x="7785846" y="3966056"/>
            <a:ext cx="2549456" cy="1230537"/>
          </a:xfrm>
          <a:prstGeom prst="rect">
            <a:avLst/>
          </a:prstGeom>
          <a:ln>
            <a:solidFill>
              <a:srgbClr val="0A7178"/>
            </a:solidFill>
          </a:ln>
        </p:spPr>
      </p:pic>
      <p:pic>
        <p:nvPicPr>
          <p:cNvPr id="9" name="Picture 8"/>
          <p:cNvPicPr>
            <a:picLocks noChangeAspect="1"/>
          </p:cNvPicPr>
          <p:nvPr/>
        </p:nvPicPr>
        <p:blipFill>
          <a:blip r:embed="rId5"/>
          <a:stretch>
            <a:fillRect/>
          </a:stretch>
        </p:blipFill>
        <p:spPr>
          <a:xfrm>
            <a:off x="7737839" y="1049011"/>
            <a:ext cx="2301439" cy="2564352"/>
          </a:xfrm>
          <a:prstGeom prst="rect">
            <a:avLst/>
          </a:prstGeom>
          <a:ln>
            <a:solidFill>
              <a:srgbClr val="0A7178"/>
            </a:solidFill>
          </a:ln>
        </p:spPr>
      </p:pic>
      <p:pic>
        <p:nvPicPr>
          <p:cNvPr id="10" name="Picture 9"/>
          <p:cNvPicPr>
            <a:picLocks noChangeAspect="1"/>
          </p:cNvPicPr>
          <p:nvPr/>
        </p:nvPicPr>
        <p:blipFill>
          <a:blip r:embed="rId6"/>
          <a:stretch>
            <a:fillRect/>
          </a:stretch>
        </p:blipFill>
        <p:spPr>
          <a:xfrm>
            <a:off x="7822019" y="5364471"/>
            <a:ext cx="2838696" cy="781118"/>
          </a:xfrm>
          <a:prstGeom prst="rect">
            <a:avLst/>
          </a:prstGeom>
          <a:ln>
            <a:solidFill>
              <a:srgbClr val="0A7178"/>
            </a:solidFill>
          </a:ln>
        </p:spPr>
      </p:pic>
    </p:spTree>
    <p:extLst>
      <p:ext uri="{BB962C8B-B14F-4D97-AF65-F5344CB8AC3E}">
        <p14:creationId xmlns:p14="http://schemas.microsoft.com/office/powerpoint/2010/main" val="177579087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93858" y="81280"/>
            <a:ext cx="11202174" cy="1114758"/>
          </a:xfrm>
        </p:spPr>
        <p:txBody>
          <a:bodyPr>
            <a:noAutofit/>
          </a:bodyPr>
          <a:lstStyle/>
          <a:p>
            <a:r>
              <a:rPr lang="en-US" sz="4000" dirty="0" smtClean="0"/>
              <a:t>Charge Error – “Missing PCCN”</a:t>
            </a:r>
            <a:endParaRPr lang="en-US" sz="4000" dirty="0"/>
          </a:p>
        </p:txBody>
      </p:sp>
      <p:sp>
        <p:nvSpPr>
          <p:cNvPr id="11" name="Content Placeholder 10"/>
          <p:cNvSpPr>
            <a:spLocks noGrp="1"/>
          </p:cNvSpPr>
          <p:nvPr>
            <p:ph sz="half" idx="1"/>
          </p:nvPr>
        </p:nvSpPr>
        <p:spPr>
          <a:xfrm>
            <a:off x="554025" y="1356904"/>
            <a:ext cx="10973342" cy="4351338"/>
          </a:xfrm>
        </p:spPr>
        <p:txBody>
          <a:bodyPr/>
          <a:lstStyle/>
          <a:p>
            <a:r>
              <a:rPr lang="en-US" sz="1600" dirty="0" smtClean="0"/>
              <a:t>Replacement and Void claims both require the PCCN be submitted for each charge in the claim file</a:t>
            </a:r>
          </a:p>
          <a:p>
            <a:r>
              <a:rPr lang="en-US" sz="1600" dirty="0" smtClean="0"/>
              <a:t>If the PCCN has not been entered either via the 835 processing or manually, a claim error will generate</a:t>
            </a:r>
          </a:p>
          <a:p>
            <a:r>
              <a:rPr lang="en-US" sz="1600" dirty="0" smtClean="0"/>
              <a:t>To correct this claim error:</a:t>
            </a:r>
          </a:p>
          <a:p>
            <a:pPr lvl="1"/>
            <a:r>
              <a:rPr lang="en-US" sz="1400" dirty="0" smtClean="0"/>
              <a:t>Select the </a:t>
            </a:r>
            <a:r>
              <a:rPr lang="en-US" sz="1400" dirty="0" err="1" smtClean="0"/>
              <a:t>ChargeId</a:t>
            </a:r>
            <a:r>
              <a:rPr lang="en-US" sz="1400" dirty="0" smtClean="0"/>
              <a:t> hyperlink to open the Charge Details screen</a:t>
            </a:r>
          </a:p>
          <a:p>
            <a:pPr lvl="1"/>
            <a:r>
              <a:rPr lang="en-US" sz="1400" dirty="0" smtClean="0"/>
              <a:t>On the General tab, scroll to the “Billing History” section</a:t>
            </a:r>
          </a:p>
          <a:p>
            <a:pPr lvl="1"/>
            <a:r>
              <a:rPr lang="en-US" sz="1400" dirty="0" smtClean="0"/>
              <a:t>Click on the ClaimLine Item Id hyperlink to open the Claim Line Item Detail screen</a:t>
            </a:r>
          </a:p>
          <a:p>
            <a:pPr lvl="1"/>
            <a:r>
              <a:rPr lang="en-US" sz="1400" dirty="0" smtClean="0"/>
              <a:t>Select the Claim Details tab</a:t>
            </a:r>
          </a:p>
          <a:p>
            <a:pPr lvl="1"/>
            <a:r>
              <a:rPr lang="en-US" sz="1400" dirty="0" smtClean="0"/>
              <a:t>Enter the PCCN and Save</a:t>
            </a:r>
          </a:p>
          <a:p>
            <a:r>
              <a:rPr lang="en-US" sz="1600" dirty="0" smtClean="0"/>
              <a:t>Once completed, return to the Charges/Claims screen and run your claims batch again</a:t>
            </a:r>
          </a:p>
          <a:p>
            <a:endParaRPr lang="en-US" dirty="0"/>
          </a:p>
        </p:txBody>
      </p:sp>
      <p:pic>
        <p:nvPicPr>
          <p:cNvPr id="13" name="Picture 12"/>
          <p:cNvPicPr>
            <a:picLocks noChangeAspect="1"/>
          </p:cNvPicPr>
          <p:nvPr/>
        </p:nvPicPr>
        <p:blipFill>
          <a:blip r:embed="rId2"/>
          <a:stretch>
            <a:fillRect/>
          </a:stretch>
        </p:blipFill>
        <p:spPr>
          <a:xfrm>
            <a:off x="662993" y="5180298"/>
            <a:ext cx="10755406" cy="1148535"/>
          </a:xfrm>
          <a:prstGeom prst="rect">
            <a:avLst/>
          </a:prstGeom>
        </p:spPr>
      </p:pic>
    </p:spTree>
    <p:extLst>
      <p:ext uri="{BB962C8B-B14F-4D97-AF65-F5344CB8AC3E}">
        <p14:creationId xmlns:p14="http://schemas.microsoft.com/office/powerpoint/2010/main" val="387670549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Conclusion</a:t>
            </a:r>
            <a:endParaRPr lang="en-US" dirty="0"/>
          </a:p>
        </p:txBody>
      </p:sp>
      <p:sp>
        <p:nvSpPr>
          <p:cNvPr id="3" name="Text Placeholder 2"/>
          <p:cNvSpPr>
            <a:spLocks noGrp="1"/>
          </p:cNvSpPr>
          <p:nvPr>
            <p:ph type="body" sz="quarter" idx="11"/>
          </p:nvPr>
        </p:nvSpPr>
        <p:spPr/>
        <p:txBody>
          <a:bodyPr/>
          <a:lstStyle/>
          <a:p>
            <a:r>
              <a:rPr lang="en-US" dirty="0" smtClean="0"/>
              <a:t>Learning recap</a:t>
            </a:r>
            <a:r>
              <a:rPr lang="en-US" dirty="0" smtClean="0"/>
              <a:t>, </a:t>
            </a:r>
            <a:r>
              <a:rPr lang="en-US" dirty="0" smtClean="0"/>
              <a:t>questions and THANK YOU!</a:t>
            </a:r>
            <a:endParaRPr lang="en-US" dirty="0"/>
          </a:p>
        </p:txBody>
      </p:sp>
    </p:spTree>
    <p:extLst>
      <p:ext uri="{BB962C8B-B14F-4D97-AF65-F5344CB8AC3E}">
        <p14:creationId xmlns:p14="http://schemas.microsoft.com/office/powerpoint/2010/main" val="39986197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958361" y="1825625"/>
            <a:ext cx="10216661" cy="4351338"/>
          </a:xfrm>
        </p:spPr>
        <p:txBody>
          <a:bodyPr>
            <a:normAutofit/>
          </a:bodyPr>
          <a:lstStyle/>
          <a:p>
            <a:r>
              <a:rPr lang="en-US" sz="2400" dirty="0" smtClean="0"/>
              <a:t>Introductions:</a:t>
            </a:r>
          </a:p>
          <a:p>
            <a:pPr lvl="1"/>
            <a:r>
              <a:rPr lang="en-US" sz="2200" dirty="0" smtClean="0"/>
              <a:t> </a:t>
            </a:r>
            <a:r>
              <a:rPr lang="en-US" sz="2000" dirty="0" smtClean="0"/>
              <a:t>Jennie Brydon, Sr. Billing Business Analyst, Streamline Healthcare and Khristy Stephan, Sr. Implementation Coordinator, CalMHSA</a:t>
            </a:r>
          </a:p>
          <a:p>
            <a:pPr marL="0" indent="0">
              <a:buNone/>
            </a:pPr>
            <a:endParaRPr lang="en-US" sz="2400" dirty="0" smtClean="0"/>
          </a:p>
          <a:p>
            <a:r>
              <a:rPr lang="en-US" sz="2400" dirty="0" smtClean="0"/>
              <a:t>Learning Objectives:</a:t>
            </a:r>
          </a:p>
          <a:p>
            <a:pPr lvl="1"/>
            <a:r>
              <a:rPr lang="en-US" sz="2000" dirty="0" smtClean="0"/>
              <a:t>Understand the difference between Rebill, Replacement and Void claims, and how to process each in SmartCare</a:t>
            </a:r>
          </a:p>
          <a:p>
            <a:pPr lvl="1"/>
            <a:r>
              <a:rPr lang="en-US" sz="2000" dirty="0" smtClean="0"/>
              <a:t>Learn how to add Delay Reason Codes (DRC) to your claims for billing</a:t>
            </a:r>
            <a:endParaRPr lang="en-US" sz="2000" dirty="0"/>
          </a:p>
        </p:txBody>
      </p:sp>
      <p:sp>
        <p:nvSpPr>
          <p:cNvPr id="4" name="Title 3"/>
          <p:cNvSpPr>
            <a:spLocks noGrp="1"/>
          </p:cNvSpPr>
          <p:nvPr>
            <p:ph type="title"/>
          </p:nvPr>
        </p:nvSpPr>
        <p:spPr/>
        <p:txBody>
          <a:bodyPr>
            <a:normAutofit fontScale="90000"/>
          </a:bodyPr>
          <a:lstStyle/>
          <a:p>
            <a:r>
              <a:rPr lang="en-US" dirty="0" smtClean="0"/>
              <a:t>Introduction(s) and Learning Objectives</a:t>
            </a:r>
            <a:endParaRPr lang="en-US" dirty="0"/>
          </a:p>
        </p:txBody>
      </p:sp>
    </p:spTree>
    <p:extLst>
      <p:ext uri="{BB962C8B-B14F-4D97-AF65-F5344CB8AC3E}">
        <p14:creationId xmlns:p14="http://schemas.microsoft.com/office/powerpoint/2010/main" val="413540347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93858" y="244811"/>
            <a:ext cx="11202174" cy="801936"/>
          </a:xfrm>
        </p:spPr>
        <p:txBody>
          <a:bodyPr>
            <a:noAutofit/>
          </a:bodyPr>
          <a:lstStyle/>
          <a:p>
            <a:r>
              <a:rPr lang="en-US" sz="4000" dirty="0" smtClean="0"/>
              <a:t>Learning Recap</a:t>
            </a:r>
            <a:endParaRPr lang="en-US" sz="4000" dirty="0"/>
          </a:p>
        </p:txBody>
      </p:sp>
      <p:sp>
        <p:nvSpPr>
          <p:cNvPr id="2" name="Content Placeholder 1"/>
          <p:cNvSpPr>
            <a:spLocks noGrp="1"/>
          </p:cNvSpPr>
          <p:nvPr>
            <p:ph sz="half" idx="1"/>
          </p:nvPr>
        </p:nvSpPr>
        <p:spPr>
          <a:xfrm>
            <a:off x="629325" y="1241425"/>
            <a:ext cx="11228242" cy="4351338"/>
          </a:xfrm>
        </p:spPr>
        <p:txBody>
          <a:bodyPr>
            <a:normAutofit/>
          </a:bodyPr>
          <a:lstStyle/>
          <a:p>
            <a:r>
              <a:rPr lang="en-US" sz="1800" dirty="0" smtClean="0"/>
              <a:t>The difference between a Rebill, Replacement and Void claim in SmartCare</a:t>
            </a:r>
          </a:p>
          <a:p>
            <a:r>
              <a:rPr lang="en-US" sz="1800" dirty="0" smtClean="0"/>
              <a:t>How to mark claim lines as needing To </a:t>
            </a:r>
            <a:r>
              <a:rPr lang="en-US" sz="1800" dirty="0"/>
              <a:t>B</a:t>
            </a:r>
            <a:r>
              <a:rPr lang="en-US" sz="1800" dirty="0" smtClean="0"/>
              <a:t>e </a:t>
            </a:r>
            <a:r>
              <a:rPr lang="en-US" sz="1800" dirty="0"/>
              <a:t>R</a:t>
            </a:r>
            <a:r>
              <a:rPr lang="en-US" sz="1800" dirty="0" smtClean="0"/>
              <a:t>eplaced or Voided</a:t>
            </a:r>
          </a:p>
          <a:p>
            <a:r>
              <a:rPr lang="en-US" sz="1800" dirty="0" smtClean="0"/>
              <a:t>How to find claim lines that are marked as To </a:t>
            </a:r>
            <a:r>
              <a:rPr lang="en-US" sz="1800" dirty="0"/>
              <a:t>B</a:t>
            </a:r>
            <a:r>
              <a:rPr lang="en-US" sz="1800" dirty="0" smtClean="0"/>
              <a:t>e </a:t>
            </a:r>
            <a:r>
              <a:rPr lang="en-US" sz="1800" dirty="0"/>
              <a:t>R</a:t>
            </a:r>
            <a:r>
              <a:rPr lang="en-US" sz="1800" dirty="0" smtClean="0"/>
              <a:t>eplaced or Voided</a:t>
            </a:r>
          </a:p>
          <a:p>
            <a:r>
              <a:rPr lang="en-US" sz="1800" dirty="0" smtClean="0"/>
              <a:t>Processing Replacement and Void claims</a:t>
            </a:r>
          </a:p>
          <a:p>
            <a:r>
              <a:rPr lang="en-US" sz="1800" dirty="0" smtClean="0"/>
              <a:t>Plan Rules for Timely Filing</a:t>
            </a:r>
          </a:p>
          <a:p>
            <a:r>
              <a:rPr lang="en-US" sz="1800" dirty="0" smtClean="0"/>
              <a:t>How to add/edit</a:t>
            </a:r>
            <a:r>
              <a:rPr lang="en-US" sz="1800" dirty="0" smtClean="0"/>
              <a:t> Delay Reason Codes to claim lines</a:t>
            </a:r>
          </a:p>
          <a:p>
            <a:r>
              <a:rPr lang="en-US" sz="1800" dirty="0" smtClean="0"/>
              <a:t>How to add/edit Supplement Information to charges</a:t>
            </a:r>
          </a:p>
          <a:p>
            <a:r>
              <a:rPr lang="en-US" sz="1800" dirty="0" smtClean="0"/>
              <a:t>Processing claims with DRCs and Supplemental Information</a:t>
            </a:r>
          </a:p>
          <a:p>
            <a:endParaRPr lang="en-US" sz="1800" dirty="0" smtClean="0"/>
          </a:p>
          <a:p>
            <a:endParaRPr lang="en-US" sz="1800" dirty="0" smtClean="0"/>
          </a:p>
          <a:p>
            <a:endParaRPr lang="en-US" sz="1800" dirty="0" smtClean="0"/>
          </a:p>
          <a:p>
            <a:pPr marL="0" indent="0">
              <a:buNone/>
            </a:pPr>
            <a:endParaRPr lang="en-US" sz="1800" dirty="0"/>
          </a:p>
        </p:txBody>
      </p:sp>
    </p:spTree>
    <p:extLst>
      <p:ext uri="{BB962C8B-B14F-4D97-AF65-F5344CB8AC3E}">
        <p14:creationId xmlns:p14="http://schemas.microsoft.com/office/powerpoint/2010/main" val="10733394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37792" y="266700"/>
            <a:ext cx="11202174" cy="806562"/>
          </a:xfrm>
        </p:spPr>
        <p:txBody>
          <a:bodyPr>
            <a:noAutofit/>
          </a:bodyPr>
          <a:lstStyle/>
          <a:p>
            <a:r>
              <a:rPr lang="en-US" sz="4000" dirty="0" smtClean="0"/>
              <a:t>Questions</a:t>
            </a:r>
            <a:endParaRPr lang="en-US" sz="4000" dirty="0"/>
          </a:p>
        </p:txBody>
      </p:sp>
      <p:sp>
        <p:nvSpPr>
          <p:cNvPr id="3" name="Content Placeholder 2"/>
          <p:cNvSpPr>
            <a:spLocks noGrp="1"/>
          </p:cNvSpPr>
          <p:nvPr>
            <p:ph sz="half" idx="1"/>
          </p:nvPr>
        </p:nvSpPr>
        <p:spPr>
          <a:xfrm>
            <a:off x="710658" y="1491192"/>
            <a:ext cx="10490741" cy="1484841"/>
          </a:xfrm>
        </p:spPr>
        <p:txBody>
          <a:bodyPr>
            <a:normAutofit/>
          </a:bodyPr>
          <a:lstStyle/>
          <a:p>
            <a:r>
              <a:rPr lang="en-US" sz="2000" dirty="0" smtClean="0"/>
              <a:t>Questions? </a:t>
            </a:r>
          </a:p>
          <a:p>
            <a:r>
              <a:rPr lang="en-US" sz="2000" dirty="0" smtClean="0"/>
              <a:t>Parking lot items will be answered and sent out to the counties </a:t>
            </a:r>
            <a:endParaRPr lang="en-US" sz="2000" dirty="0"/>
          </a:p>
        </p:txBody>
      </p:sp>
    </p:spTree>
    <p:extLst>
      <p:ext uri="{BB962C8B-B14F-4D97-AF65-F5344CB8AC3E}">
        <p14:creationId xmlns:p14="http://schemas.microsoft.com/office/powerpoint/2010/main" val="227213850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93858" y="178637"/>
            <a:ext cx="11202174" cy="858530"/>
          </a:xfrm>
        </p:spPr>
        <p:txBody>
          <a:bodyPr>
            <a:noAutofit/>
          </a:bodyPr>
          <a:lstStyle/>
          <a:p>
            <a:r>
              <a:rPr lang="en-US" sz="4000" dirty="0" smtClean="0"/>
              <a:t>Thank you!</a:t>
            </a:r>
            <a:endParaRPr lang="en-US" sz="4000" dirty="0"/>
          </a:p>
        </p:txBody>
      </p:sp>
      <p:sp>
        <p:nvSpPr>
          <p:cNvPr id="2" name="Content Placeholder 1"/>
          <p:cNvSpPr>
            <a:spLocks noGrp="1"/>
          </p:cNvSpPr>
          <p:nvPr>
            <p:ph sz="half" idx="1"/>
          </p:nvPr>
        </p:nvSpPr>
        <p:spPr>
          <a:xfrm>
            <a:off x="554025" y="1321858"/>
            <a:ext cx="5540920" cy="4351338"/>
          </a:xfrm>
        </p:spPr>
        <p:txBody>
          <a:bodyPr/>
          <a:lstStyle/>
          <a:p>
            <a:r>
              <a:rPr lang="en-US" dirty="0" smtClean="0"/>
              <a:t>This presentation will be made available for reference on the CalMHSA Training </a:t>
            </a:r>
            <a:r>
              <a:rPr lang="en-US" dirty="0" smtClean="0"/>
              <a:t>website on </a:t>
            </a:r>
            <a:r>
              <a:rPr lang="en-US" b="1" dirty="0" smtClean="0"/>
              <a:t>Friday</a:t>
            </a:r>
            <a:endParaRPr lang="en-US" b="1" dirty="0" smtClean="0"/>
          </a:p>
          <a:p>
            <a:r>
              <a:rPr lang="en-US" dirty="0">
                <a:hlinkClick r:id="rId2"/>
              </a:rPr>
              <a:t>https://2023.calmhsa.org</a:t>
            </a:r>
            <a:r>
              <a:rPr lang="en-US" dirty="0" smtClean="0">
                <a:hlinkClick r:id="rId2"/>
              </a:rPr>
              <a:t>/</a:t>
            </a:r>
            <a:endParaRPr lang="en-US" dirty="0" smtClean="0"/>
          </a:p>
          <a:p>
            <a:endParaRPr lang="en-US" dirty="0" smtClean="0"/>
          </a:p>
          <a:p>
            <a:pPr marL="0" indent="0">
              <a:buNone/>
            </a:pPr>
            <a:endParaRPr lang="en-US" dirty="0"/>
          </a:p>
        </p:txBody>
      </p:sp>
      <p:pic>
        <p:nvPicPr>
          <p:cNvPr id="3" name="Picture 2"/>
          <p:cNvPicPr>
            <a:picLocks noChangeAspect="1"/>
          </p:cNvPicPr>
          <p:nvPr/>
        </p:nvPicPr>
        <p:blipFill>
          <a:blip r:embed="rId3"/>
          <a:stretch>
            <a:fillRect/>
          </a:stretch>
        </p:blipFill>
        <p:spPr>
          <a:xfrm>
            <a:off x="3826104" y="1864443"/>
            <a:ext cx="6832363" cy="3554224"/>
          </a:xfrm>
          <a:prstGeom prst="rect">
            <a:avLst/>
          </a:prstGeom>
          <a:ln>
            <a:solidFill>
              <a:schemeClr val="accent1"/>
            </a:solidFill>
          </a:ln>
        </p:spPr>
      </p:pic>
    </p:spTree>
    <p:extLst>
      <p:ext uri="{BB962C8B-B14F-4D97-AF65-F5344CB8AC3E}">
        <p14:creationId xmlns:p14="http://schemas.microsoft.com/office/powerpoint/2010/main" val="19927574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93861" y="4718151"/>
            <a:ext cx="10057834" cy="857741"/>
          </a:xfrm>
        </p:spPr>
        <p:txBody>
          <a:bodyPr/>
          <a:lstStyle/>
          <a:p>
            <a:r>
              <a:rPr lang="en-US" dirty="0" smtClean="0"/>
              <a:t>Replacement and Void Claims</a:t>
            </a:r>
            <a:endParaRPr lang="en-US" dirty="0"/>
          </a:p>
        </p:txBody>
      </p:sp>
      <p:sp>
        <p:nvSpPr>
          <p:cNvPr id="3" name="Text Placeholder 2"/>
          <p:cNvSpPr>
            <a:spLocks noGrp="1"/>
          </p:cNvSpPr>
          <p:nvPr>
            <p:ph type="body" sz="quarter" idx="11"/>
          </p:nvPr>
        </p:nvSpPr>
        <p:spPr>
          <a:xfrm>
            <a:off x="493861" y="5616409"/>
            <a:ext cx="9155465" cy="622722"/>
          </a:xfrm>
        </p:spPr>
        <p:txBody>
          <a:bodyPr>
            <a:normAutofit/>
          </a:bodyPr>
          <a:lstStyle/>
          <a:p>
            <a:r>
              <a:rPr lang="en-US" dirty="0" smtClean="0"/>
              <a:t>How to find, mark and process Replacement and Void Claims in SmartCare</a:t>
            </a:r>
            <a:endParaRPr lang="en-US" dirty="0"/>
          </a:p>
        </p:txBody>
      </p:sp>
    </p:spTree>
    <p:extLst>
      <p:ext uri="{BB962C8B-B14F-4D97-AF65-F5344CB8AC3E}">
        <p14:creationId xmlns:p14="http://schemas.microsoft.com/office/powerpoint/2010/main" val="28329828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1071273" y="1684423"/>
            <a:ext cx="9469316" cy="3894992"/>
          </a:xfrm>
        </p:spPr>
        <p:txBody>
          <a:bodyPr>
            <a:noAutofit/>
          </a:bodyPr>
          <a:lstStyle/>
          <a:p>
            <a:r>
              <a:rPr lang="en-US" sz="2400" b="1" dirty="0" smtClean="0"/>
              <a:t>Rebill: </a:t>
            </a:r>
            <a:r>
              <a:rPr lang="en-US" sz="2400" dirty="0" smtClean="0"/>
              <a:t>A claim has been rejected or was never received by the payer, and needs to be submitted again as an original claim</a:t>
            </a:r>
          </a:p>
          <a:p>
            <a:endParaRPr lang="en-US" sz="2400" dirty="0" smtClean="0"/>
          </a:p>
          <a:p>
            <a:r>
              <a:rPr lang="en-US" sz="2400" b="1" dirty="0" smtClean="0"/>
              <a:t>Replacement: </a:t>
            </a:r>
            <a:r>
              <a:rPr lang="en-US" sz="2400" dirty="0" smtClean="0"/>
              <a:t>A submitted claim has been corrected, and needs to be resubmitted to the payer</a:t>
            </a:r>
          </a:p>
          <a:p>
            <a:endParaRPr lang="en-US" sz="2400" dirty="0" smtClean="0"/>
          </a:p>
          <a:p>
            <a:r>
              <a:rPr lang="en-US" sz="2400" b="1" dirty="0" smtClean="0"/>
              <a:t>Void: </a:t>
            </a:r>
            <a:r>
              <a:rPr lang="en-US" sz="2400" dirty="0" smtClean="0"/>
              <a:t>A claim was sent and now needs to be voided in the payer’s system</a:t>
            </a:r>
            <a:endParaRPr lang="en-US" sz="2400" dirty="0"/>
          </a:p>
        </p:txBody>
      </p:sp>
      <p:sp>
        <p:nvSpPr>
          <p:cNvPr id="4" name="Title 3"/>
          <p:cNvSpPr>
            <a:spLocks noGrp="1"/>
          </p:cNvSpPr>
          <p:nvPr>
            <p:ph type="title"/>
          </p:nvPr>
        </p:nvSpPr>
        <p:spPr/>
        <p:txBody>
          <a:bodyPr>
            <a:normAutofit fontScale="90000"/>
          </a:bodyPr>
          <a:lstStyle/>
          <a:p>
            <a:r>
              <a:rPr lang="en-US" dirty="0" smtClean="0"/>
              <a:t>Rebill, Replacement and Void Claims</a:t>
            </a:r>
            <a:endParaRPr lang="en-US" dirty="0"/>
          </a:p>
        </p:txBody>
      </p:sp>
    </p:spTree>
    <p:extLst>
      <p:ext uri="{BB962C8B-B14F-4D97-AF65-F5344CB8AC3E}">
        <p14:creationId xmlns:p14="http://schemas.microsoft.com/office/powerpoint/2010/main" val="13244644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p:cNvPicPr>
            <a:picLocks noGrp="1" noChangeAspect="1"/>
          </p:cNvPicPr>
          <p:nvPr>
            <p:ph sz="half" idx="1"/>
          </p:nvPr>
        </p:nvPicPr>
        <p:blipFill>
          <a:blip r:embed="rId2"/>
          <a:stretch>
            <a:fillRect/>
          </a:stretch>
        </p:blipFill>
        <p:spPr>
          <a:xfrm>
            <a:off x="493859" y="2251283"/>
            <a:ext cx="10226277" cy="4041941"/>
          </a:xfrm>
          <a:prstGeom prst="rect">
            <a:avLst/>
          </a:prstGeom>
          <a:ln>
            <a:solidFill>
              <a:srgbClr val="0A7178"/>
            </a:solidFill>
          </a:ln>
        </p:spPr>
      </p:pic>
      <p:sp>
        <p:nvSpPr>
          <p:cNvPr id="4" name="Title 3"/>
          <p:cNvSpPr>
            <a:spLocks noGrp="1"/>
          </p:cNvSpPr>
          <p:nvPr>
            <p:ph type="title"/>
          </p:nvPr>
        </p:nvSpPr>
        <p:spPr>
          <a:xfrm>
            <a:off x="493859" y="257557"/>
            <a:ext cx="11202174" cy="683827"/>
          </a:xfrm>
        </p:spPr>
        <p:txBody>
          <a:bodyPr>
            <a:normAutofit fontScale="90000"/>
          </a:bodyPr>
          <a:lstStyle/>
          <a:p>
            <a:r>
              <a:rPr lang="en-US" dirty="0" smtClean="0"/>
              <a:t>How to Find Billed Claims</a:t>
            </a:r>
            <a:endParaRPr lang="en-US" dirty="0"/>
          </a:p>
        </p:txBody>
      </p:sp>
      <p:sp>
        <p:nvSpPr>
          <p:cNvPr id="5" name="Content Placeholder 1"/>
          <p:cNvSpPr>
            <a:spLocks noGrp="1"/>
          </p:cNvSpPr>
          <p:nvPr>
            <p:ph sz="half" idx="1"/>
          </p:nvPr>
        </p:nvSpPr>
        <p:spPr>
          <a:xfrm>
            <a:off x="446402" y="1144308"/>
            <a:ext cx="10226079" cy="886198"/>
          </a:xfrm>
        </p:spPr>
        <p:txBody>
          <a:bodyPr>
            <a:normAutofit/>
          </a:bodyPr>
          <a:lstStyle/>
          <a:p>
            <a:r>
              <a:rPr lang="en-US" sz="1600" dirty="0" smtClean="0"/>
              <a:t>Navigate to the Charges/Claims screen</a:t>
            </a:r>
          </a:p>
          <a:p>
            <a:r>
              <a:rPr lang="en-US" sz="1600" dirty="0" smtClean="0"/>
              <a:t>Set filters, including the “Show billed charges” filter</a:t>
            </a:r>
            <a:endParaRPr lang="en-US" sz="1600" dirty="0"/>
          </a:p>
        </p:txBody>
      </p:sp>
    </p:spTree>
    <p:extLst>
      <p:ext uri="{BB962C8B-B14F-4D97-AF65-F5344CB8AC3E}">
        <p14:creationId xmlns:p14="http://schemas.microsoft.com/office/powerpoint/2010/main" val="30815910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93859" y="270998"/>
            <a:ext cx="11202174" cy="683827"/>
          </a:xfrm>
        </p:spPr>
        <p:txBody>
          <a:bodyPr>
            <a:normAutofit fontScale="90000"/>
          </a:bodyPr>
          <a:lstStyle/>
          <a:p>
            <a:r>
              <a:rPr lang="en-US" dirty="0" smtClean="0"/>
              <a:t>Marking a </a:t>
            </a:r>
            <a:r>
              <a:rPr lang="en-US" dirty="0" smtClean="0"/>
              <a:t>Claim Line </a:t>
            </a:r>
            <a:r>
              <a:rPr lang="en-US" dirty="0" smtClean="0"/>
              <a:t>for Replacement</a:t>
            </a:r>
            <a:endParaRPr lang="en-US" dirty="0"/>
          </a:p>
        </p:txBody>
      </p:sp>
      <p:pic>
        <p:nvPicPr>
          <p:cNvPr id="5" name="Content Placeholder 4"/>
          <p:cNvPicPr>
            <a:picLocks noGrp="1" noChangeAspect="1"/>
          </p:cNvPicPr>
          <p:nvPr>
            <p:ph sz="half" idx="1"/>
          </p:nvPr>
        </p:nvPicPr>
        <p:blipFill>
          <a:blip r:embed="rId2"/>
          <a:stretch>
            <a:fillRect/>
          </a:stretch>
        </p:blipFill>
        <p:spPr>
          <a:xfrm>
            <a:off x="637719" y="3204695"/>
            <a:ext cx="10666776" cy="3160009"/>
          </a:xfrm>
          <a:prstGeom prst="rect">
            <a:avLst/>
          </a:prstGeom>
          <a:ln>
            <a:solidFill>
              <a:srgbClr val="0A7178"/>
            </a:solidFill>
          </a:ln>
        </p:spPr>
      </p:pic>
      <p:sp>
        <p:nvSpPr>
          <p:cNvPr id="6" name="Content Placeholder 1"/>
          <p:cNvSpPr>
            <a:spLocks noGrp="1"/>
          </p:cNvSpPr>
          <p:nvPr>
            <p:ph sz="half" idx="1"/>
          </p:nvPr>
        </p:nvSpPr>
        <p:spPr>
          <a:xfrm>
            <a:off x="493859" y="1183341"/>
            <a:ext cx="10855460" cy="1779494"/>
          </a:xfrm>
        </p:spPr>
        <p:txBody>
          <a:bodyPr>
            <a:noAutofit/>
          </a:bodyPr>
          <a:lstStyle/>
          <a:p>
            <a:r>
              <a:rPr lang="en-US" sz="1800" dirty="0" smtClean="0"/>
              <a:t>The easiest way to mark charges that need to be submitted as a replacement claim is to use the “Select Action” menu on the Charges/Claims screen</a:t>
            </a:r>
          </a:p>
          <a:p>
            <a:r>
              <a:rPr lang="en-US" sz="1800" dirty="0" smtClean="0"/>
              <a:t>The action can be used for a single charge, or multiple charges at once</a:t>
            </a:r>
          </a:p>
          <a:p>
            <a:pPr lvl="1"/>
            <a:r>
              <a:rPr lang="en-US" sz="1800" dirty="0" smtClean="0"/>
              <a:t>Select the charge(s) an then use the Select Action menu to select “Mark claim line To Be Replaced” </a:t>
            </a:r>
            <a:endParaRPr lang="en-US" sz="1800" dirty="0"/>
          </a:p>
        </p:txBody>
      </p:sp>
    </p:spTree>
    <p:extLst>
      <p:ext uri="{BB962C8B-B14F-4D97-AF65-F5344CB8AC3E}">
        <p14:creationId xmlns:p14="http://schemas.microsoft.com/office/powerpoint/2010/main" val="40202696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93857" y="477182"/>
            <a:ext cx="11202174" cy="683827"/>
          </a:xfrm>
        </p:spPr>
        <p:txBody>
          <a:bodyPr>
            <a:noAutofit/>
          </a:bodyPr>
          <a:lstStyle/>
          <a:p>
            <a:r>
              <a:rPr lang="en-US" sz="4400" dirty="0" smtClean="0"/>
              <a:t>Marking a </a:t>
            </a:r>
            <a:r>
              <a:rPr lang="en-US" sz="4400" dirty="0" smtClean="0"/>
              <a:t>Claim Line </a:t>
            </a:r>
            <a:r>
              <a:rPr lang="en-US" sz="4400" dirty="0" smtClean="0"/>
              <a:t>for </a:t>
            </a:r>
            <a:r>
              <a:rPr lang="en-US" sz="4400" dirty="0" smtClean="0"/>
              <a:t>Replacement:</a:t>
            </a:r>
            <a:br>
              <a:rPr lang="en-US" sz="4400" dirty="0" smtClean="0"/>
            </a:br>
            <a:r>
              <a:rPr lang="en-US" sz="4400" dirty="0" smtClean="0"/>
              <a:t>Claim Line Item Detail Screen</a:t>
            </a:r>
            <a:endParaRPr lang="en-US" sz="4400" dirty="0"/>
          </a:p>
        </p:txBody>
      </p:sp>
      <p:sp>
        <p:nvSpPr>
          <p:cNvPr id="2" name="Content Placeholder 1"/>
          <p:cNvSpPr>
            <a:spLocks noGrp="1"/>
          </p:cNvSpPr>
          <p:nvPr>
            <p:ph sz="half" idx="1"/>
          </p:nvPr>
        </p:nvSpPr>
        <p:spPr>
          <a:xfrm>
            <a:off x="493857" y="1668741"/>
            <a:ext cx="10790565" cy="1141693"/>
          </a:xfrm>
        </p:spPr>
        <p:txBody>
          <a:bodyPr>
            <a:noAutofit/>
          </a:bodyPr>
          <a:lstStyle/>
          <a:p>
            <a:r>
              <a:rPr lang="en-US" sz="1600" dirty="0" smtClean="0"/>
              <a:t>A claim line can also be marked as to be replaced via the Claim Line Item Detail screen</a:t>
            </a:r>
          </a:p>
          <a:p>
            <a:r>
              <a:rPr lang="en-US" sz="1600" dirty="0" smtClean="0"/>
              <a:t>To do this, go to the “</a:t>
            </a:r>
            <a:r>
              <a:rPr lang="en-US" sz="1600" dirty="0" err="1" smtClean="0"/>
              <a:t>ClaimLineItemId</a:t>
            </a:r>
            <a:r>
              <a:rPr lang="en-US" sz="1600" dirty="0" smtClean="0"/>
              <a:t>” column on the Charges/Claims screen and select the claim line hyperlink</a:t>
            </a:r>
          </a:p>
          <a:p>
            <a:r>
              <a:rPr lang="en-US" sz="1600" dirty="0" smtClean="0"/>
              <a:t>Select the blue Override button, select the checkbox for “To Be Replaced” and Save</a:t>
            </a:r>
            <a:endParaRPr lang="en-US" sz="1600" dirty="0"/>
          </a:p>
        </p:txBody>
      </p:sp>
      <p:pic>
        <p:nvPicPr>
          <p:cNvPr id="3" name="Picture 2"/>
          <p:cNvPicPr>
            <a:picLocks noChangeAspect="1"/>
          </p:cNvPicPr>
          <p:nvPr/>
        </p:nvPicPr>
        <p:blipFill>
          <a:blip r:embed="rId2"/>
          <a:stretch>
            <a:fillRect/>
          </a:stretch>
        </p:blipFill>
        <p:spPr>
          <a:xfrm>
            <a:off x="3264318" y="3394208"/>
            <a:ext cx="8020105" cy="2922372"/>
          </a:xfrm>
          <a:prstGeom prst="rect">
            <a:avLst/>
          </a:prstGeom>
          <a:ln>
            <a:solidFill>
              <a:srgbClr val="0A7178"/>
            </a:solidFill>
          </a:ln>
        </p:spPr>
      </p:pic>
      <p:pic>
        <p:nvPicPr>
          <p:cNvPr id="6" name="Picture 5"/>
          <p:cNvPicPr>
            <a:picLocks noChangeAspect="1"/>
          </p:cNvPicPr>
          <p:nvPr/>
        </p:nvPicPr>
        <p:blipFill rotWithShape="1">
          <a:blip r:embed="rId3"/>
          <a:srcRect t="5138"/>
          <a:stretch/>
        </p:blipFill>
        <p:spPr>
          <a:xfrm>
            <a:off x="877361" y="3872753"/>
            <a:ext cx="1338707" cy="1791806"/>
          </a:xfrm>
          <a:prstGeom prst="rect">
            <a:avLst/>
          </a:prstGeom>
          <a:ln>
            <a:solidFill>
              <a:srgbClr val="0A7178"/>
            </a:solidFill>
          </a:ln>
        </p:spPr>
      </p:pic>
      <p:cxnSp>
        <p:nvCxnSpPr>
          <p:cNvPr id="7" name="Straight Arrow Connector 6"/>
          <p:cNvCxnSpPr/>
          <p:nvPr/>
        </p:nvCxnSpPr>
        <p:spPr>
          <a:xfrm flipV="1">
            <a:off x="1353668" y="4415118"/>
            <a:ext cx="1689847" cy="8964"/>
          </a:xfrm>
          <a:prstGeom prst="straightConnector1">
            <a:avLst/>
          </a:prstGeom>
          <a:ln w="76200">
            <a:solidFill>
              <a:srgbClr val="0A7178"/>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709046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93859" y="284449"/>
            <a:ext cx="11202174" cy="683827"/>
          </a:xfrm>
        </p:spPr>
        <p:txBody>
          <a:bodyPr>
            <a:normAutofit fontScale="90000"/>
          </a:bodyPr>
          <a:lstStyle/>
          <a:p>
            <a:r>
              <a:rPr lang="en-US" dirty="0" smtClean="0"/>
              <a:t>Marking a </a:t>
            </a:r>
            <a:r>
              <a:rPr lang="en-US" dirty="0" smtClean="0"/>
              <a:t>Claim Line as a Void</a:t>
            </a:r>
            <a:endParaRPr lang="en-US" dirty="0"/>
          </a:p>
        </p:txBody>
      </p:sp>
      <p:pic>
        <p:nvPicPr>
          <p:cNvPr id="5" name="Picture 4"/>
          <p:cNvPicPr>
            <a:picLocks noChangeAspect="1"/>
          </p:cNvPicPr>
          <p:nvPr/>
        </p:nvPicPr>
        <p:blipFill>
          <a:blip r:embed="rId2"/>
          <a:stretch>
            <a:fillRect/>
          </a:stretch>
        </p:blipFill>
        <p:spPr>
          <a:xfrm>
            <a:off x="493859" y="3078422"/>
            <a:ext cx="11019108" cy="3264388"/>
          </a:xfrm>
          <a:prstGeom prst="rect">
            <a:avLst/>
          </a:prstGeom>
          <a:ln>
            <a:solidFill>
              <a:srgbClr val="0A7178"/>
            </a:solidFill>
          </a:ln>
        </p:spPr>
      </p:pic>
      <p:sp>
        <p:nvSpPr>
          <p:cNvPr id="6" name="Content Placeholder 1"/>
          <p:cNvSpPr>
            <a:spLocks noGrp="1"/>
          </p:cNvSpPr>
          <p:nvPr>
            <p:ph sz="half" idx="1"/>
          </p:nvPr>
        </p:nvSpPr>
        <p:spPr>
          <a:xfrm>
            <a:off x="493859" y="1183341"/>
            <a:ext cx="10855460" cy="1779494"/>
          </a:xfrm>
        </p:spPr>
        <p:txBody>
          <a:bodyPr>
            <a:noAutofit/>
          </a:bodyPr>
          <a:lstStyle/>
          <a:p>
            <a:r>
              <a:rPr lang="en-US" sz="1800" dirty="0" smtClean="0"/>
              <a:t>The easiest way to mark charges that need to be submitted as a void claim is to use the “Select Action” menu on the Charges/Claims screen</a:t>
            </a:r>
          </a:p>
          <a:p>
            <a:r>
              <a:rPr lang="en-US" sz="1800" dirty="0" smtClean="0"/>
              <a:t>The action can be used for a single charge, or multiple charges at once</a:t>
            </a:r>
          </a:p>
          <a:p>
            <a:pPr lvl="1"/>
            <a:r>
              <a:rPr lang="en-US" sz="1800" dirty="0" smtClean="0"/>
              <a:t>Select the charge(s) an then use the Select Action menu to select “Mark claim line To Be Voided” </a:t>
            </a:r>
            <a:endParaRPr lang="en-US" sz="1800" dirty="0"/>
          </a:p>
        </p:txBody>
      </p:sp>
    </p:spTree>
    <p:extLst>
      <p:ext uri="{BB962C8B-B14F-4D97-AF65-F5344CB8AC3E}">
        <p14:creationId xmlns:p14="http://schemas.microsoft.com/office/powerpoint/2010/main" val="4004267950"/>
      </p:ext>
    </p:extLst>
  </p:cSld>
  <p:clrMapOvr>
    <a:masterClrMapping/>
  </p:clrMapOvr>
</p:sld>
</file>

<file path=ppt/theme/theme1.xml><?xml version="1.0" encoding="utf-8"?>
<a:theme xmlns:a="http://schemas.openxmlformats.org/drawingml/2006/main" name="Office Theme">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lcf76f155ced4ddcb4097134ff3c332f xmlns="bdde9dca-b655-4c82-9756-0719d4cc3ad5">
      <Terms xmlns="http://schemas.microsoft.com/office/infopath/2007/PartnerControls"/>
    </lcf76f155ced4ddcb4097134ff3c332f>
    <County xmlns="bdde9dca-b655-4c82-9756-0719d4cc3ad5" xsi:nil="true"/>
    <_ip_UnifiedCompliancePolicyProperties xmlns="http://schemas.microsoft.com/sharepoint/v3" xsi:nil="true"/>
    <TaxCatchAll xmlns="08b51a6c-15c5-468c-9d03-3812a6e79002" xsi:nil="true"/>
    <SharedWithUsers xmlns="08b51a6c-15c5-468c-9d03-3812a6e79002">
      <UserInfo>
        <DisplayName>Amie Miller</DisplayName>
        <AccountId>39</AccountId>
        <AccountType/>
      </UserInfo>
      <UserInfo>
        <DisplayName>Charla Rowe</DisplayName>
        <AccountId>1781</AccountId>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4627A0DE307DC44C9C6D49C199E56D43" ma:contentTypeVersion="20" ma:contentTypeDescription="Create a new document." ma:contentTypeScope="" ma:versionID="9fed82db48bcb881926b6e45aeab989a">
  <xsd:schema xmlns:xsd="http://www.w3.org/2001/XMLSchema" xmlns:xs="http://www.w3.org/2001/XMLSchema" xmlns:p="http://schemas.microsoft.com/office/2006/metadata/properties" xmlns:ns1="http://schemas.microsoft.com/sharepoint/v3" xmlns:ns2="bdde9dca-b655-4c82-9756-0719d4cc3ad5" xmlns:ns3="08b51a6c-15c5-468c-9d03-3812a6e79002" targetNamespace="http://schemas.microsoft.com/office/2006/metadata/properties" ma:root="true" ma:fieldsID="b10dd0d0682a2b2f0d50032ab9be8962" ns1:_="" ns2:_="" ns3:_="">
    <xsd:import namespace="http://schemas.microsoft.com/sharepoint/v3"/>
    <xsd:import namespace="bdde9dca-b655-4c82-9756-0719d4cc3ad5"/>
    <xsd:import namespace="08b51a6c-15c5-468c-9d03-3812a6e79002"/>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Location" minOccurs="0"/>
                <xsd:element ref="ns3:SharedWithUsers" minOccurs="0"/>
                <xsd:element ref="ns3:SharedWithDetails" minOccurs="0"/>
                <xsd:element ref="ns2:MediaLengthInSeconds" minOccurs="0"/>
                <xsd:element ref="ns2:lcf76f155ced4ddcb4097134ff3c332f" minOccurs="0"/>
                <xsd:element ref="ns3:TaxCatchAll" minOccurs="0"/>
                <xsd:element ref="ns2:County" minOccurs="0"/>
                <xsd:element ref="ns1:_ip_UnifiedCompliancePolicyProperties" minOccurs="0"/>
                <xsd:element ref="ns1:_ip_UnifiedCompliancePolicyUIAction"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5" nillable="true" ma:displayName="Unified Compliance Policy Properties" ma:hidden="true" ma:internalName="_ip_UnifiedCompliancePolicyProperties">
      <xsd:simpleType>
        <xsd:restriction base="dms:Note"/>
      </xsd:simpleType>
    </xsd:element>
    <xsd:element name="_ip_UnifiedCompliancePolicyUIAction" ma:index="26"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dde9dca-b655-4c82-9756-0719d4cc3ad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1a1b1a5a-f0f9-49c0-b9db-6a9c78dda76a" ma:termSetId="09814cd3-568e-fe90-9814-8d621ff8fb84" ma:anchorId="fba54fb3-c3e1-fe81-a776-ca4b69148c4d" ma:open="true" ma:isKeyword="false">
      <xsd:complexType>
        <xsd:sequence>
          <xsd:element ref="pc:Terms" minOccurs="0" maxOccurs="1"/>
        </xsd:sequence>
      </xsd:complexType>
    </xsd:element>
    <xsd:element name="County" ma:index="24" nillable="true" ma:displayName="County" ma:description="Where PIPs are from" ma:format="Dropdown" ma:internalName="County">
      <xsd:simpleType>
        <xsd:restriction base="dms:Text">
          <xsd:maxLength value="255"/>
        </xsd:restriction>
      </xsd:simpleType>
    </xsd:element>
    <xsd:element name="MediaServiceObjectDetectorVersions" ma:index="27"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8b51a6c-15c5-468c-9d03-3812a6e79002"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744764a0-56e0-4cd0-8eca-b34752208dec}" ma:internalName="TaxCatchAll" ma:showField="CatchAllData" ma:web="08b51a6c-15c5-468c-9d03-3812a6e7900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D2CC25C-9CF1-48BE-97F9-31F0A857DC14}">
  <ds:schemaRefs>
    <ds:schemaRef ds:uri="http://schemas.microsoft.com/sharepoint/v3/contenttype/forms"/>
  </ds:schemaRefs>
</ds:datastoreItem>
</file>

<file path=customXml/itemProps2.xml><?xml version="1.0" encoding="utf-8"?>
<ds:datastoreItem xmlns:ds="http://schemas.openxmlformats.org/officeDocument/2006/customXml" ds:itemID="{4B4B5847-416E-4E14-8AE3-9D600C56A732}">
  <ds:schemaRefs>
    <ds:schemaRef ds:uri="http://purl.org/dc/elements/1.1/"/>
    <ds:schemaRef ds:uri="http://schemas.microsoft.com/office/infopath/2007/PartnerControls"/>
    <ds:schemaRef ds:uri="http://schemas.microsoft.com/office/2006/documentManagement/types"/>
    <ds:schemaRef ds:uri="http://schemas.microsoft.com/office/2006/metadata/properties"/>
    <ds:schemaRef ds:uri="http://purl.org/dc/terms/"/>
    <ds:schemaRef ds:uri="http://www.w3.org/XML/1998/namespace"/>
    <ds:schemaRef ds:uri="http://purl.org/dc/dcmitype/"/>
    <ds:schemaRef ds:uri="bdde9dca-b655-4c82-9756-0719d4cc3ad5"/>
    <ds:schemaRef ds:uri="http://schemas.openxmlformats.org/package/2006/metadata/core-properties"/>
    <ds:schemaRef ds:uri="08b51a6c-15c5-468c-9d03-3812a6e79002"/>
    <ds:schemaRef ds:uri="http://schemas.microsoft.com/sharepoint/v3"/>
  </ds:schemaRefs>
</ds:datastoreItem>
</file>

<file path=customXml/itemProps3.xml><?xml version="1.0" encoding="utf-8"?>
<ds:datastoreItem xmlns:ds="http://schemas.openxmlformats.org/officeDocument/2006/customXml" ds:itemID="{8E01AD9A-EBCE-4FE9-80FF-6F72FAD14DD3}"/>
</file>

<file path=docProps/app.xml><?xml version="1.0" encoding="utf-8"?>
<Properties xmlns="http://schemas.openxmlformats.org/officeDocument/2006/extended-properties" xmlns:vt="http://schemas.openxmlformats.org/officeDocument/2006/docPropsVTypes">
  <Template>Office Theme 2013 - 2022</Template>
  <TotalTime>16474</TotalTime>
  <Words>1870</Words>
  <Application>Microsoft Office PowerPoint</Application>
  <PresentationFormat>Widescreen</PresentationFormat>
  <Paragraphs>163</Paragraphs>
  <Slides>32</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32</vt:i4>
      </vt:variant>
    </vt:vector>
  </HeadingPairs>
  <TitlesOfParts>
    <vt:vector size="37" baseType="lpstr">
      <vt:lpstr>Arial</vt:lpstr>
      <vt:lpstr>Bebas Neue</vt:lpstr>
      <vt:lpstr>Calibri</vt:lpstr>
      <vt:lpstr>Poppins</vt:lpstr>
      <vt:lpstr>Office Theme</vt:lpstr>
      <vt:lpstr>Billing – Replacement/Void Claims and Delay Reason Codes</vt:lpstr>
      <vt:lpstr>Agenda</vt:lpstr>
      <vt:lpstr>Introduction(s) and Learning Objectives</vt:lpstr>
      <vt:lpstr>Replacement and Void Claims</vt:lpstr>
      <vt:lpstr>Rebill, Replacement and Void Claims</vt:lpstr>
      <vt:lpstr>How to Find Billed Claims</vt:lpstr>
      <vt:lpstr>Marking a Claim Line for Replacement</vt:lpstr>
      <vt:lpstr>Marking a Claim Line for Replacement: Claim Line Item Detail Screen</vt:lpstr>
      <vt:lpstr>Marking a Claim Line as a Void</vt:lpstr>
      <vt:lpstr>Marking a Claim for Voiding</vt:lpstr>
      <vt:lpstr>Payer Claim Control Number (PCCN) </vt:lpstr>
      <vt:lpstr>How to Find Replacement and Void Claims </vt:lpstr>
      <vt:lpstr>Processing Replacement and Void Claims </vt:lpstr>
      <vt:lpstr>Delay Reason Codes</vt:lpstr>
      <vt:lpstr>Timely Filing Plan Rule (DRC Needed)</vt:lpstr>
      <vt:lpstr>How to Find Timely Filing Charge Errors</vt:lpstr>
      <vt:lpstr>Adding Delay Reason Codes to Charges</vt:lpstr>
      <vt:lpstr>Adding a Delay Reason Code to Charge(s)</vt:lpstr>
      <vt:lpstr>Adding Supplemental Information to Charge(s)</vt:lpstr>
      <vt:lpstr>Adding Supplemental Information to Charge(s)</vt:lpstr>
      <vt:lpstr>Adding/Editing a DRC via Charge Details</vt:lpstr>
      <vt:lpstr>Adding/Editing Supplemental Information via  Charge Details</vt:lpstr>
      <vt:lpstr>Claims Processing with DRC and Supplemental  Information</vt:lpstr>
      <vt:lpstr>Bonus Slides</vt:lpstr>
      <vt:lpstr>Services Marked as Error = To Be Voided </vt:lpstr>
      <vt:lpstr>Filters and Favorites</vt:lpstr>
      <vt:lpstr>Filters and Favorites</vt:lpstr>
      <vt:lpstr>Charge Error – “Missing PCCN”</vt:lpstr>
      <vt:lpstr>Conclusion</vt:lpstr>
      <vt:lpstr>Learning Recap</vt:lpstr>
      <vt:lpstr>Questions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Aryonna Rivera</dc:creator>
  <cp:lastModifiedBy>Jennie Brydon</cp:lastModifiedBy>
  <cp:revision>205</cp:revision>
  <dcterms:created xsi:type="dcterms:W3CDTF">2023-01-16T14:40:28Z</dcterms:created>
  <dcterms:modified xsi:type="dcterms:W3CDTF">2023-11-15T01:57:19Z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0x0101004627A0DE307DC44C9C6D49C199E56D43</vt:lpwstr>
  </property>
  <property fmtid="{D5CDD505-2E9C-101B-9397-08002B2CF9AE}" pid="3" name="MediaServiceImageTags">
    <vt:lpwstr/>
  </property>
</Properties>
</file>